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7" r:id="rId2"/>
    <p:sldId id="339" r:id="rId3"/>
    <p:sldId id="338" r:id="rId4"/>
    <p:sldId id="365" r:id="rId5"/>
    <p:sldId id="353" r:id="rId6"/>
    <p:sldId id="368" r:id="rId7"/>
    <p:sldId id="369" r:id="rId8"/>
    <p:sldId id="370" r:id="rId9"/>
    <p:sldId id="366" r:id="rId10"/>
    <p:sldId id="356" r:id="rId11"/>
    <p:sldId id="363" r:id="rId12"/>
    <p:sldId id="352" r:id="rId13"/>
    <p:sldId id="367" r:id="rId14"/>
    <p:sldId id="364" r:id="rId15"/>
    <p:sldId id="362" r:id="rId16"/>
    <p:sldId id="355" r:id="rId17"/>
    <p:sldId id="351" r:id="rId18"/>
    <p:sldId id="349" r:id="rId19"/>
    <p:sldId id="348" r:id="rId20"/>
    <p:sldId id="347" r:id="rId21"/>
    <p:sldId id="346" r:id="rId22"/>
    <p:sldId id="350" r:id="rId23"/>
    <p:sldId id="358" r:id="rId24"/>
    <p:sldId id="359" r:id="rId25"/>
    <p:sldId id="360" r:id="rId26"/>
    <p:sldId id="361" r:id="rId27"/>
    <p:sldId id="372" r:id="rId28"/>
    <p:sldId id="375" r:id="rId29"/>
    <p:sldId id="377" r:id="rId30"/>
    <p:sldId id="379" r:id="rId31"/>
    <p:sldId id="378" r:id="rId32"/>
    <p:sldId id="380" r:id="rId33"/>
    <p:sldId id="382" r:id="rId34"/>
    <p:sldId id="390" r:id="rId35"/>
    <p:sldId id="384" r:id="rId36"/>
    <p:sldId id="385" r:id="rId37"/>
    <p:sldId id="386" r:id="rId38"/>
    <p:sldId id="387" r:id="rId39"/>
    <p:sldId id="388" r:id="rId40"/>
    <p:sldId id="343" r:id="rId41"/>
    <p:sldId id="344" r:id="rId42"/>
    <p:sldId id="345" r:id="rId43"/>
  </p:sldIdLst>
  <p:sldSz cx="12192000" cy="6858000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9D9"/>
    <a:srgbClr val="00B0F0"/>
    <a:srgbClr val="09546B"/>
    <a:srgbClr val="C09200"/>
    <a:srgbClr val="0062AC"/>
    <a:srgbClr val="005D7E"/>
    <a:srgbClr val="009AD0"/>
    <a:srgbClr val="007FAC"/>
    <a:srgbClr val="004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1" autoAdjust="0"/>
    <p:restoredTop sz="50067" autoAdjust="0"/>
  </p:normalViewPr>
  <p:slideViewPr>
    <p:cSldViewPr snapToGrid="0">
      <p:cViewPr>
        <p:scale>
          <a:sx n="84" d="100"/>
          <a:sy n="84" d="100"/>
        </p:scale>
        <p:origin x="-24" y="152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08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B0582-CFBA-46E3-89A0-71169B808B9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E9B3497-8D89-40D0-B0DC-D1B75940E027}">
      <dgm:prSet phldrT="[Texto]"/>
      <dgm:spPr/>
      <dgm:t>
        <a:bodyPr/>
        <a:lstStyle/>
        <a:p>
          <a:r>
            <a:rPr lang="es-AR" dirty="0" smtClean="0"/>
            <a:t>VOZ: Demandas y necesidades ciudadanas</a:t>
          </a:r>
          <a:endParaRPr lang="es-AR" dirty="0"/>
        </a:p>
      </dgm:t>
    </dgm:pt>
    <dgm:pt modelId="{5C232E54-3971-4FB4-8C0C-ED1BC48DD0C5}" type="parTrans" cxnId="{D6BE4718-3927-485F-A834-EA8BD6C04AF4}">
      <dgm:prSet/>
      <dgm:spPr/>
      <dgm:t>
        <a:bodyPr/>
        <a:lstStyle/>
        <a:p>
          <a:endParaRPr lang="es-AR"/>
        </a:p>
      </dgm:t>
    </dgm:pt>
    <dgm:pt modelId="{4CA698DD-B997-4F00-9E19-0332EDD8B3DF}" type="sibTrans" cxnId="{D6BE4718-3927-485F-A834-EA8BD6C04AF4}">
      <dgm:prSet/>
      <dgm:spPr/>
      <dgm:t>
        <a:bodyPr/>
        <a:lstStyle/>
        <a:p>
          <a:endParaRPr lang="es-AR"/>
        </a:p>
      </dgm:t>
    </dgm:pt>
    <dgm:pt modelId="{39B0511F-633F-434B-AA37-05DB3A95F4B9}">
      <dgm:prSet phldrT="[Texto]"/>
      <dgm:spPr/>
      <dgm:t>
        <a:bodyPr/>
        <a:lstStyle/>
        <a:p>
          <a:endParaRPr lang="es-AR" dirty="0"/>
        </a:p>
      </dgm:t>
    </dgm:pt>
    <dgm:pt modelId="{DEB5AD9C-8542-4B04-94E8-6676B7DADD8B}" type="parTrans" cxnId="{7EA0A723-15B4-4E4F-B408-D17174C17EAA}">
      <dgm:prSet/>
      <dgm:spPr/>
      <dgm:t>
        <a:bodyPr/>
        <a:lstStyle/>
        <a:p>
          <a:endParaRPr lang="es-AR"/>
        </a:p>
      </dgm:t>
    </dgm:pt>
    <dgm:pt modelId="{D9CCB251-71E7-4760-8C2B-FB79052EE044}" type="sibTrans" cxnId="{7EA0A723-15B4-4E4F-B408-D17174C17EAA}">
      <dgm:prSet/>
      <dgm:spPr/>
      <dgm:t>
        <a:bodyPr/>
        <a:lstStyle/>
        <a:p>
          <a:endParaRPr lang="es-AR"/>
        </a:p>
      </dgm:t>
    </dgm:pt>
    <dgm:pt modelId="{A3926B40-ADC6-4F3F-8FF1-01A94ADDBDD6}">
      <dgm:prSet/>
      <dgm:spPr/>
      <dgm:t>
        <a:bodyPr/>
        <a:lstStyle/>
        <a:p>
          <a:r>
            <a:rPr lang="es-AR" dirty="0" smtClean="0"/>
            <a:t>Estado de derecho y democracia</a:t>
          </a:r>
          <a:endParaRPr lang="es-AR" dirty="0"/>
        </a:p>
      </dgm:t>
    </dgm:pt>
    <dgm:pt modelId="{5170AD3C-1841-4132-9F16-6DD71CF71911}" type="parTrans" cxnId="{47D1D955-9EBB-4B75-881D-45ABAFD19862}">
      <dgm:prSet/>
      <dgm:spPr/>
      <dgm:t>
        <a:bodyPr/>
        <a:lstStyle/>
        <a:p>
          <a:endParaRPr lang="es-AR"/>
        </a:p>
      </dgm:t>
    </dgm:pt>
    <dgm:pt modelId="{C5EC1D51-9B8F-4671-AFE8-7752A2553179}" type="sibTrans" cxnId="{47D1D955-9EBB-4B75-881D-45ABAFD19862}">
      <dgm:prSet/>
      <dgm:spPr/>
      <dgm:t>
        <a:bodyPr/>
        <a:lstStyle/>
        <a:p>
          <a:endParaRPr lang="es-AR"/>
        </a:p>
      </dgm:t>
    </dgm:pt>
    <dgm:pt modelId="{CA305324-1330-41AF-B372-104A8153F239}">
      <dgm:prSet/>
      <dgm:spPr/>
      <dgm:t>
        <a:bodyPr/>
        <a:lstStyle/>
        <a:p>
          <a:r>
            <a:rPr lang="es-AR" smtClean="0"/>
            <a:t>Autoridad de los gobiernos derivada de la ciudadanía</a:t>
          </a:r>
          <a:endParaRPr lang="es-AR" dirty="0"/>
        </a:p>
      </dgm:t>
    </dgm:pt>
    <dgm:pt modelId="{0B7BF8E0-126E-4A21-AB68-500CC8477C65}" type="parTrans" cxnId="{A90DE25E-B721-4476-A66D-41D7A9451F73}">
      <dgm:prSet/>
      <dgm:spPr/>
      <dgm:t>
        <a:bodyPr/>
        <a:lstStyle/>
        <a:p>
          <a:endParaRPr lang="es-AR"/>
        </a:p>
      </dgm:t>
    </dgm:pt>
    <dgm:pt modelId="{6CDBCEF3-5384-43BD-B6B6-79321574FC4A}" type="sibTrans" cxnId="{A90DE25E-B721-4476-A66D-41D7A9451F73}">
      <dgm:prSet/>
      <dgm:spPr/>
      <dgm:t>
        <a:bodyPr/>
        <a:lstStyle/>
        <a:p>
          <a:endParaRPr lang="es-AR"/>
        </a:p>
      </dgm:t>
    </dgm:pt>
    <dgm:pt modelId="{44DAD0EB-CD2D-4BED-8170-97DFCAB9257F}">
      <dgm:prSet/>
      <dgm:spPr/>
      <dgm:t>
        <a:bodyPr/>
        <a:lstStyle/>
        <a:p>
          <a:r>
            <a:rPr lang="es-AR" dirty="0" smtClean="0"/>
            <a:t>RESPUESTA: Obligación de responder a sus demandas y necesidades</a:t>
          </a:r>
          <a:endParaRPr lang="es-AR" dirty="0"/>
        </a:p>
      </dgm:t>
    </dgm:pt>
    <dgm:pt modelId="{FE2245BA-9AAE-4F2A-B81C-052AC9EB80B0}" type="parTrans" cxnId="{89A9035B-168B-450F-AE60-84710500343A}">
      <dgm:prSet/>
      <dgm:spPr/>
      <dgm:t>
        <a:bodyPr/>
        <a:lstStyle/>
        <a:p>
          <a:endParaRPr lang="es-AR"/>
        </a:p>
      </dgm:t>
    </dgm:pt>
    <dgm:pt modelId="{DB73CD89-78EE-4DE7-A0D4-8D55F3AE8C4C}" type="sibTrans" cxnId="{89A9035B-168B-450F-AE60-84710500343A}">
      <dgm:prSet/>
      <dgm:spPr/>
      <dgm:t>
        <a:bodyPr/>
        <a:lstStyle/>
        <a:p>
          <a:endParaRPr lang="es-AR"/>
        </a:p>
      </dgm:t>
    </dgm:pt>
    <dgm:pt modelId="{CD5F56E3-7C45-40C8-A130-D515CAF3D32B}" type="pres">
      <dgm:prSet presAssocID="{569B0582-CFBA-46E3-89A0-71169B808B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C3A3E60-0250-40BA-809A-F9B7F911B957}" type="pres">
      <dgm:prSet presAssocID="{0E9B3497-8D89-40D0-B0DC-D1B75940E0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5D80243-3CF5-49E3-8458-82DB6A49F7FF}" type="pres">
      <dgm:prSet presAssocID="{4CA698DD-B997-4F00-9E19-0332EDD8B3DF}" presName="sibTrans" presStyleLbl="sibTrans1D1" presStyleIdx="0" presStyleCnt="3"/>
      <dgm:spPr/>
      <dgm:t>
        <a:bodyPr/>
        <a:lstStyle/>
        <a:p>
          <a:endParaRPr lang="es-AR"/>
        </a:p>
      </dgm:t>
    </dgm:pt>
    <dgm:pt modelId="{D978942B-E049-45F0-95C7-0E329D1A3A24}" type="pres">
      <dgm:prSet presAssocID="{4CA698DD-B997-4F00-9E19-0332EDD8B3DF}" presName="connectorText" presStyleLbl="sibTrans1D1" presStyleIdx="0" presStyleCnt="3"/>
      <dgm:spPr/>
      <dgm:t>
        <a:bodyPr/>
        <a:lstStyle/>
        <a:p>
          <a:endParaRPr lang="es-AR"/>
        </a:p>
      </dgm:t>
    </dgm:pt>
    <dgm:pt modelId="{2A7080BB-7C5A-4712-9673-32CC67913D67}" type="pres">
      <dgm:prSet presAssocID="{CA305324-1330-41AF-B372-104A8153F2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2CF09D0-9BB2-47A4-9085-797E98275782}" type="pres">
      <dgm:prSet presAssocID="{6CDBCEF3-5384-43BD-B6B6-79321574FC4A}" presName="sibTrans" presStyleLbl="sibTrans1D1" presStyleIdx="1" presStyleCnt="3"/>
      <dgm:spPr/>
      <dgm:t>
        <a:bodyPr/>
        <a:lstStyle/>
        <a:p>
          <a:endParaRPr lang="es-AR"/>
        </a:p>
      </dgm:t>
    </dgm:pt>
    <dgm:pt modelId="{1DDCF1E7-ECE0-4B9E-98B6-3BC513982A40}" type="pres">
      <dgm:prSet presAssocID="{6CDBCEF3-5384-43BD-B6B6-79321574FC4A}" presName="connectorText" presStyleLbl="sibTrans1D1" presStyleIdx="1" presStyleCnt="3"/>
      <dgm:spPr/>
      <dgm:t>
        <a:bodyPr/>
        <a:lstStyle/>
        <a:p>
          <a:endParaRPr lang="es-AR"/>
        </a:p>
      </dgm:t>
    </dgm:pt>
    <dgm:pt modelId="{30970447-018C-40C8-9B17-7C15DCB453A0}" type="pres">
      <dgm:prSet presAssocID="{44DAD0EB-CD2D-4BED-8170-97DFCAB925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1E49C00-ECC6-4D6F-A75B-AAD3700B7C7B}" type="pres">
      <dgm:prSet presAssocID="{DB73CD89-78EE-4DE7-A0D4-8D55F3AE8C4C}" presName="sibTrans" presStyleLbl="sibTrans1D1" presStyleIdx="2" presStyleCnt="3"/>
      <dgm:spPr/>
      <dgm:t>
        <a:bodyPr/>
        <a:lstStyle/>
        <a:p>
          <a:endParaRPr lang="es-AR"/>
        </a:p>
      </dgm:t>
    </dgm:pt>
    <dgm:pt modelId="{61A90EE8-A519-4BED-ABC5-F921A84C74B1}" type="pres">
      <dgm:prSet presAssocID="{DB73CD89-78EE-4DE7-A0D4-8D55F3AE8C4C}" presName="connectorText" presStyleLbl="sibTrans1D1" presStyleIdx="2" presStyleCnt="3"/>
      <dgm:spPr/>
      <dgm:t>
        <a:bodyPr/>
        <a:lstStyle/>
        <a:p>
          <a:endParaRPr lang="es-AR"/>
        </a:p>
      </dgm:t>
    </dgm:pt>
    <dgm:pt modelId="{BEED2C63-89FB-461C-8277-0799549257DF}" type="pres">
      <dgm:prSet presAssocID="{A3926B40-ADC6-4F3F-8FF1-01A94ADDBD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A369522-BA12-4D12-81E8-7B70BF6A0AF4}" type="presOf" srcId="{569B0582-CFBA-46E3-89A0-71169B808B99}" destId="{CD5F56E3-7C45-40C8-A130-D515CAF3D32B}" srcOrd="0" destOrd="0" presId="urn:microsoft.com/office/officeart/2005/8/layout/bProcess3"/>
    <dgm:cxn modelId="{3D8F2627-06CE-4F98-868B-6B3EB79EBF2D}" type="presOf" srcId="{DB73CD89-78EE-4DE7-A0D4-8D55F3AE8C4C}" destId="{61A90EE8-A519-4BED-ABC5-F921A84C74B1}" srcOrd="1" destOrd="0" presId="urn:microsoft.com/office/officeart/2005/8/layout/bProcess3"/>
    <dgm:cxn modelId="{47D1D955-9EBB-4B75-881D-45ABAFD19862}" srcId="{569B0582-CFBA-46E3-89A0-71169B808B99}" destId="{A3926B40-ADC6-4F3F-8FF1-01A94ADDBDD6}" srcOrd="3" destOrd="0" parTransId="{5170AD3C-1841-4132-9F16-6DD71CF71911}" sibTransId="{C5EC1D51-9B8F-4671-AFE8-7752A2553179}"/>
    <dgm:cxn modelId="{D6BE4718-3927-485F-A834-EA8BD6C04AF4}" srcId="{569B0582-CFBA-46E3-89A0-71169B808B99}" destId="{0E9B3497-8D89-40D0-B0DC-D1B75940E027}" srcOrd="0" destOrd="0" parTransId="{5C232E54-3971-4FB4-8C0C-ED1BC48DD0C5}" sibTransId="{4CA698DD-B997-4F00-9E19-0332EDD8B3DF}"/>
    <dgm:cxn modelId="{FEA751C7-3F30-4B1A-96BE-8839207FA00F}" type="presOf" srcId="{DB73CD89-78EE-4DE7-A0D4-8D55F3AE8C4C}" destId="{61E49C00-ECC6-4D6F-A75B-AAD3700B7C7B}" srcOrd="0" destOrd="0" presId="urn:microsoft.com/office/officeart/2005/8/layout/bProcess3"/>
    <dgm:cxn modelId="{89A9035B-168B-450F-AE60-84710500343A}" srcId="{569B0582-CFBA-46E3-89A0-71169B808B99}" destId="{44DAD0EB-CD2D-4BED-8170-97DFCAB9257F}" srcOrd="2" destOrd="0" parTransId="{FE2245BA-9AAE-4F2A-B81C-052AC9EB80B0}" sibTransId="{DB73CD89-78EE-4DE7-A0D4-8D55F3AE8C4C}"/>
    <dgm:cxn modelId="{D93B82B4-C52D-45D0-AEE4-CB2D85F73F0E}" type="presOf" srcId="{0E9B3497-8D89-40D0-B0DC-D1B75940E027}" destId="{5C3A3E60-0250-40BA-809A-F9B7F911B957}" srcOrd="0" destOrd="0" presId="urn:microsoft.com/office/officeart/2005/8/layout/bProcess3"/>
    <dgm:cxn modelId="{4C8A0478-1D50-4628-A3D1-B357BE53EC8D}" type="presOf" srcId="{6CDBCEF3-5384-43BD-B6B6-79321574FC4A}" destId="{E2CF09D0-9BB2-47A4-9085-797E98275782}" srcOrd="0" destOrd="0" presId="urn:microsoft.com/office/officeart/2005/8/layout/bProcess3"/>
    <dgm:cxn modelId="{364124AC-234E-45A9-9204-57CC991B7263}" type="presOf" srcId="{39B0511F-633F-434B-AA37-05DB3A95F4B9}" destId="{5C3A3E60-0250-40BA-809A-F9B7F911B957}" srcOrd="0" destOrd="1" presId="urn:microsoft.com/office/officeart/2005/8/layout/bProcess3"/>
    <dgm:cxn modelId="{B7481141-06DA-4BEB-B5A4-1DEC0769F9DF}" type="presOf" srcId="{CA305324-1330-41AF-B372-104A8153F239}" destId="{2A7080BB-7C5A-4712-9673-32CC67913D67}" srcOrd="0" destOrd="0" presId="urn:microsoft.com/office/officeart/2005/8/layout/bProcess3"/>
    <dgm:cxn modelId="{A90DE25E-B721-4476-A66D-41D7A9451F73}" srcId="{569B0582-CFBA-46E3-89A0-71169B808B99}" destId="{CA305324-1330-41AF-B372-104A8153F239}" srcOrd="1" destOrd="0" parTransId="{0B7BF8E0-126E-4A21-AB68-500CC8477C65}" sibTransId="{6CDBCEF3-5384-43BD-B6B6-79321574FC4A}"/>
    <dgm:cxn modelId="{81949F03-E77A-4905-AD79-829EFBD3E5D7}" type="presOf" srcId="{A3926B40-ADC6-4F3F-8FF1-01A94ADDBDD6}" destId="{BEED2C63-89FB-461C-8277-0799549257DF}" srcOrd="0" destOrd="0" presId="urn:microsoft.com/office/officeart/2005/8/layout/bProcess3"/>
    <dgm:cxn modelId="{7EA0A723-15B4-4E4F-B408-D17174C17EAA}" srcId="{0E9B3497-8D89-40D0-B0DC-D1B75940E027}" destId="{39B0511F-633F-434B-AA37-05DB3A95F4B9}" srcOrd="0" destOrd="0" parTransId="{DEB5AD9C-8542-4B04-94E8-6676B7DADD8B}" sibTransId="{D9CCB251-71E7-4760-8C2B-FB79052EE044}"/>
    <dgm:cxn modelId="{984C1578-5AED-497B-93AB-A41519CBC641}" type="presOf" srcId="{44DAD0EB-CD2D-4BED-8170-97DFCAB9257F}" destId="{30970447-018C-40C8-9B17-7C15DCB453A0}" srcOrd="0" destOrd="0" presId="urn:microsoft.com/office/officeart/2005/8/layout/bProcess3"/>
    <dgm:cxn modelId="{1049B40E-0D23-434A-96EF-82CF0AF30974}" type="presOf" srcId="{4CA698DD-B997-4F00-9E19-0332EDD8B3DF}" destId="{D978942B-E049-45F0-95C7-0E329D1A3A24}" srcOrd="1" destOrd="0" presId="urn:microsoft.com/office/officeart/2005/8/layout/bProcess3"/>
    <dgm:cxn modelId="{FE27115F-D30A-4051-B349-07749A456C5A}" type="presOf" srcId="{6CDBCEF3-5384-43BD-B6B6-79321574FC4A}" destId="{1DDCF1E7-ECE0-4B9E-98B6-3BC513982A40}" srcOrd="1" destOrd="0" presId="urn:microsoft.com/office/officeart/2005/8/layout/bProcess3"/>
    <dgm:cxn modelId="{5ADE1452-84B6-4AB8-87E7-148CD9542B43}" type="presOf" srcId="{4CA698DD-B997-4F00-9E19-0332EDD8B3DF}" destId="{25D80243-3CF5-49E3-8458-82DB6A49F7FF}" srcOrd="0" destOrd="0" presId="urn:microsoft.com/office/officeart/2005/8/layout/bProcess3"/>
    <dgm:cxn modelId="{266ABC66-3D7B-4594-A2CD-B58FDED1F617}" type="presParOf" srcId="{CD5F56E3-7C45-40C8-A130-D515CAF3D32B}" destId="{5C3A3E60-0250-40BA-809A-F9B7F911B957}" srcOrd="0" destOrd="0" presId="urn:microsoft.com/office/officeart/2005/8/layout/bProcess3"/>
    <dgm:cxn modelId="{C4306081-B7EA-4811-895E-4AB1A7626BF6}" type="presParOf" srcId="{CD5F56E3-7C45-40C8-A130-D515CAF3D32B}" destId="{25D80243-3CF5-49E3-8458-82DB6A49F7FF}" srcOrd="1" destOrd="0" presId="urn:microsoft.com/office/officeart/2005/8/layout/bProcess3"/>
    <dgm:cxn modelId="{59994206-575F-4BF3-ADD1-ECB2801C777E}" type="presParOf" srcId="{25D80243-3CF5-49E3-8458-82DB6A49F7FF}" destId="{D978942B-E049-45F0-95C7-0E329D1A3A24}" srcOrd="0" destOrd="0" presId="urn:microsoft.com/office/officeart/2005/8/layout/bProcess3"/>
    <dgm:cxn modelId="{697516A5-4974-402B-9386-332B43249CDD}" type="presParOf" srcId="{CD5F56E3-7C45-40C8-A130-D515CAF3D32B}" destId="{2A7080BB-7C5A-4712-9673-32CC67913D67}" srcOrd="2" destOrd="0" presId="urn:microsoft.com/office/officeart/2005/8/layout/bProcess3"/>
    <dgm:cxn modelId="{8D425094-B123-455F-9C33-B7A589178920}" type="presParOf" srcId="{CD5F56E3-7C45-40C8-A130-D515CAF3D32B}" destId="{E2CF09D0-9BB2-47A4-9085-797E98275782}" srcOrd="3" destOrd="0" presId="urn:microsoft.com/office/officeart/2005/8/layout/bProcess3"/>
    <dgm:cxn modelId="{85CC4733-5089-4C1E-BAA4-DEDF90EB4169}" type="presParOf" srcId="{E2CF09D0-9BB2-47A4-9085-797E98275782}" destId="{1DDCF1E7-ECE0-4B9E-98B6-3BC513982A40}" srcOrd="0" destOrd="0" presId="urn:microsoft.com/office/officeart/2005/8/layout/bProcess3"/>
    <dgm:cxn modelId="{506EF68F-2318-4DB1-9352-2D5554C13EE8}" type="presParOf" srcId="{CD5F56E3-7C45-40C8-A130-D515CAF3D32B}" destId="{30970447-018C-40C8-9B17-7C15DCB453A0}" srcOrd="4" destOrd="0" presId="urn:microsoft.com/office/officeart/2005/8/layout/bProcess3"/>
    <dgm:cxn modelId="{21EBC578-5E04-4462-BDEC-4085A8C22D47}" type="presParOf" srcId="{CD5F56E3-7C45-40C8-A130-D515CAF3D32B}" destId="{61E49C00-ECC6-4D6F-A75B-AAD3700B7C7B}" srcOrd="5" destOrd="0" presId="urn:microsoft.com/office/officeart/2005/8/layout/bProcess3"/>
    <dgm:cxn modelId="{21FF4979-FF1B-4839-AD15-0404D45E08CE}" type="presParOf" srcId="{61E49C00-ECC6-4D6F-A75B-AAD3700B7C7B}" destId="{61A90EE8-A519-4BED-ABC5-F921A84C74B1}" srcOrd="0" destOrd="0" presId="urn:microsoft.com/office/officeart/2005/8/layout/bProcess3"/>
    <dgm:cxn modelId="{CBD9BFF7-9A49-41E8-9ACC-5742DCCD2700}" type="presParOf" srcId="{CD5F56E3-7C45-40C8-A130-D515CAF3D32B}" destId="{BEED2C63-89FB-461C-8277-0799549257DF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CB9F36-DD19-49E7-A4C5-C3320092AC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7B7B2D7-32E1-455D-881E-38BF9498D786}">
      <dgm:prSet phldrT="[Texto]" custT="1"/>
      <dgm:spPr/>
      <dgm:t>
        <a:bodyPr/>
        <a:lstStyle/>
        <a:p>
          <a:r>
            <a:rPr lang="es-AR" sz="3200" dirty="0" smtClean="0"/>
            <a:t>Transparentar la información parlamentaria</a:t>
          </a:r>
          <a:endParaRPr lang="es-AR" sz="3200" dirty="0"/>
        </a:p>
      </dgm:t>
    </dgm:pt>
    <dgm:pt modelId="{17D4632C-59A9-4DAE-B8D2-4287810D8733}" type="parTrans" cxnId="{C911F343-969A-4ED6-88AF-A61239A52CF9}">
      <dgm:prSet/>
      <dgm:spPr/>
      <dgm:t>
        <a:bodyPr/>
        <a:lstStyle/>
        <a:p>
          <a:endParaRPr lang="es-AR"/>
        </a:p>
      </dgm:t>
    </dgm:pt>
    <dgm:pt modelId="{D181071A-7EAD-4568-9648-7D2087AB9110}" type="sibTrans" cxnId="{C911F343-969A-4ED6-88AF-A61239A52CF9}">
      <dgm:prSet/>
      <dgm:spPr/>
      <dgm:t>
        <a:bodyPr/>
        <a:lstStyle/>
        <a:p>
          <a:endParaRPr lang="es-AR"/>
        </a:p>
      </dgm:t>
    </dgm:pt>
    <dgm:pt modelId="{662832B2-8ABB-4114-8DDC-96A225410157}">
      <dgm:prSet phldrT="[Texto]" custT="1"/>
      <dgm:spPr/>
      <dgm:t>
        <a:bodyPr/>
        <a:lstStyle/>
        <a:p>
          <a:r>
            <a:rPr lang="es-AR" sz="1800" dirty="0" smtClean="0"/>
            <a:t>Políticas de transparencia parlamentaria</a:t>
          </a:r>
          <a:endParaRPr lang="es-AR" sz="1800" dirty="0"/>
        </a:p>
      </dgm:t>
    </dgm:pt>
    <dgm:pt modelId="{630AF34C-EDBA-4FA4-BA84-469AB6729E15}" type="parTrans" cxnId="{213A8DD7-9F81-4BFD-BF39-E754C0554449}">
      <dgm:prSet/>
      <dgm:spPr/>
      <dgm:t>
        <a:bodyPr/>
        <a:lstStyle/>
        <a:p>
          <a:endParaRPr lang="es-AR"/>
        </a:p>
      </dgm:t>
    </dgm:pt>
    <dgm:pt modelId="{2A3662E7-0385-4132-A4AB-260227688920}" type="sibTrans" cxnId="{213A8DD7-9F81-4BFD-BF39-E754C0554449}">
      <dgm:prSet/>
      <dgm:spPr/>
      <dgm:t>
        <a:bodyPr/>
        <a:lstStyle/>
        <a:p>
          <a:endParaRPr lang="es-AR"/>
        </a:p>
      </dgm:t>
    </dgm:pt>
    <dgm:pt modelId="{151EB76F-C506-4336-BCFC-2DF7317A2382}">
      <dgm:prSet phldrT="[Texto]" custT="1"/>
      <dgm:spPr/>
      <dgm:t>
        <a:bodyPr/>
        <a:lstStyle/>
        <a:p>
          <a:r>
            <a:rPr lang="es-AR" sz="1800" dirty="0" smtClean="0"/>
            <a:t>Información sobre: funciones, miembros,  personal y administración parlamentaria</a:t>
          </a:r>
          <a:endParaRPr lang="es-AR" sz="1800" dirty="0"/>
        </a:p>
      </dgm:t>
    </dgm:pt>
    <dgm:pt modelId="{A29FC9FA-F514-4F90-8535-D5793B551C53}" type="parTrans" cxnId="{C6473042-A69C-4127-82EA-791E09E054A8}">
      <dgm:prSet/>
      <dgm:spPr/>
      <dgm:t>
        <a:bodyPr/>
        <a:lstStyle/>
        <a:p>
          <a:endParaRPr lang="es-AR"/>
        </a:p>
      </dgm:t>
    </dgm:pt>
    <dgm:pt modelId="{9B2AB4B1-9DB0-41A3-A583-AF90AFE13B91}" type="sibTrans" cxnId="{C6473042-A69C-4127-82EA-791E09E054A8}">
      <dgm:prSet/>
      <dgm:spPr/>
      <dgm:t>
        <a:bodyPr/>
        <a:lstStyle/>
        <a:p>
          <a:endParaRPr lang="es-AR"/>
        </a:p>
      </dgm:t>
    </dgm:pt>
    <dgm:pt modelId="{C6598975-BD2F-4884-874A-AFAC87AD3658}">
      <dgm:prSet phldrT="[Texto]" custT="1"/>
      <dgm:spPr/>
      <dgm:t>
        <a:bodyPr/>
        <a:lstStyle/>
        <a:p>
          <a:r>
            <a:rPr lang="es-AR" sz="1800" dirty="0" smtClean="0"/>
            <a:t>Informar a la ciudadanía sobre agenda parlamentaria</a:t>
          </a:r>
          <a:endParaRPr lang="es-AR" sz="1800" dirty="0"/>
        </a:p>
      </dgm:t>
    </dgm:pt>
    <dgm:pt modelId="{4A283E61-10AC-45B5-B65D-2A5D9B771D89}" type="parTrans" cxnId="{3F45E319-E046-4934-9356-F0EED3224BB5}">
      <dgm:prSet/>
      <dgm:spPr/>
      <dgm:t>
        <a:bodyPr/>
        <a:lstStyle/>
        <a:p>
          <a:endParaRPr lang="es-AR"/>
        </a:p>
      </dgm:t>
    </dgm:pt>
    <dgm:pt modelId="{E3E892D8-5837-4610-8C4A-8FC70EAE8083}" type="sibTrans" cxnId="{3F45E319-E046-4934-9356-F0EED3224BB5}">
      <dgm:prSet/>
      <dgm:spPr/>
      <dgm:t>
        <a:bodyPr/>
        <a:lstStyle/>
        <a:p>
          <a:endParaRPr lang="es-AR"/>
        </a:p>
      </dgm:t>
    </dgm:pt>
    <dgm:pt modelId="{FF739A95-25AF-4488-AE49-05D39CF3AD00}">
      <dgm:prSet phldrT="[Texto]" custT="1"/>
      <dgm:spPr/>
      <dgm:t>
        <a:bodyPr/>
        <a:lstStyle/>
        <a:p>
          <a:r>
            <a:rPr lang="es-AR" sz="1800" dirty="0" smtClean="0"/>
            <a:t>Informar e involucrar a la ciudadanía en los proyectos de Ley</a:t>
          </a:r>
          <a:endParaRPr lang="es-AR" sz="1800" dirty="0"/>
        </a:p>
      </dgm:t>
    </dgm:pt>
    <dgm:pt modelId="{068675DD-FB78-478F-BD4E-7958E94C54AB}" type="parTrans" cxnId="{CC0B8C80-A089-4B28-9772-E2E5F54ED656}">
      <dgm:prSet/>
      <dgm:spPr/>
      <dgm:t>
        <a:bodyPr/>
        <a:lstStyle/>
        <a:p>
          <a:endParaRPr lang="es-AR"/>
        </a:p>
      </dgm:t>
    </dgm:pt>
    <dgm:pt modelId="{454F9551-AAC9-4A61-9101-E2AA8CDB844D}" type="sibTrans" cxnId="{CC0B8C80-A089-4B28-9772-E2E5F54ED656}">
      <dgm:prSet/>
      <dgm:spPr/>
      <dgm:t>
        <a:bodyPr/>
        <a:lstStyle/>
        <a:p>
          <a:endParaRPr lang="es-AR"/>
        </a:p>
      </dgm:t>
    </dgm:pt>
    <dgm:pt modelId="{60787215-366F-42EF-8CF4-BA8135253B5F}">
      <dgm:prSet phldrT="[Texto]" custT="1"/>
      <dgm:spPr/>
      <dgm:t>
        <a:bodyPr/>
        <a:lstStyle/>
        <a:p>
          <a:r>
            <a:rPr lang="es-AR" sz="1800" dirty="0" smtClean="0"/>
            <a:t>Publicar trabajos de comisiones legislativas</a:t>
          </a:r>
          <a:endParaRPr lang="es-AR" sz="1800" dirty="0"/>
        </a:p>
      </dgm:t>
    </dgm:pt>
    <dgm:pt modelId="{F1C0ED42-7EF1-4EF3-955F-A54E9DDE2496}" type="parTrans" cxnId="{DA12AF23-2170-41D3-8697-45974935BBFF}">
      <dgm:prSet/>
      <dgm:spPr/>
      <dgm:t>
        <a:bodyPr/>
        <a:lstStyle/>
        <a:p>
          <a:endParaRPr lang="es-AR"/>
        </a:p>
      </dgm:t>
    </dgm:pt>
    <dgm:pt modelId="{D1D7DDF0-643F-462D-AD5A-104CC9C83350}" type="sibTrans" cxnId="{DA12AF23-2170-41D3-8697-45974935BBFF}">
      <dgm:prSet/>
      <dgm:spPr/>
      <dgm:t>
        <a:bodyPr/>
        <a:lstStyle/>
        <a:p>
          <a:endParaRPr lang="es-AR"/>
        </a:p>
      </dgm:t>
    </dgm:pt>
    <dgm:pt modelId="{8DAFE9C4-EA91-4457-B6B8-73F4B094E883}">
      <dgm:prSet phldrT="[Texto]" custT="1"/>
      <dgm:spPr/>
      <dgm:t>
        <a:bodyPr/>
        <a:lstStyle/>
        <a:p>
          <a:r>
            <a:rPr lang="es-AR" sz="1800" dirty="0" smtClean="0"/>
            <a:t>Grabación de votos parlamentarios</a:t>
          </a:r>
          <a:endParaRPr lang="es-AR" sz="1800" dirty="0"/>
        </a:p>
      </dgm:t>
    </dgm:pt>
    <dgm:pt modelId="{C48B36B5-00F4-41F5-8314-D54EF822BF52}" type="parTrans" cxnId="{4B74D475-A8D7-492D-8CF1-BAFD003EC7C0}">
      <dgm:prSet/>
      <dgm:spPr/>
      <dgm:t>
        <a:bodyPr/>
        <a:lstStyle/>
        <a:p>
          <a:endParaRPr lang="es-AR"/>
        </a:p>
      </dgm:t>
    </dgm:pt>
    <dgm:pt modelId="{9E4AB7BF-0690-4457-9D9F-FDEFB34D4A1A}" type="sibTrans" cxnId="{4B74D475-A8D7-492D-8CF1-BAFD003EC7C0}">
      <dgm:prSet/>
      <dgm:spPr/>
      <dgm:t>
        <a:bodyPr/>
        <a:lstStyle/>
        <a:p>
          <a:endParaRPr lang="es-AR"/>
        </a:p>
      </dgm:t>
    </dgm:pt>
    <dgm:pt modelId="{D004FC9A-2786-4BA0-AAB8-D88B845DC9C9}">
      <dgm:prSet phldrT="[Texto]" custT="1"/>
      <dgm:spPr/>
      <dgm:t>
        <a:bodyPr/>
        <a:lstStyle/>
        <a:p>
          <a:r>
            <a:rPr lang="es-AR" sz="1800" dirty="0" smtClean="0"/>
            <a:t>Publicar actas de deliberaciones plenarias, informes realizados o proveídos al Parlamento</a:t>
          </a:r>
          <a:endParaRPr lang="es-AR" sz="1800" dirty="0"/>
        </a:p>
      </dgm:t>
    </dgm:pt>
    <dgm:pt modelId="{501ACD0E-E039-4976-94F9-4892F6715D06}" type="parTrans" cxnId="{6D4E2FAD-1676-4640-AD74-574E550A02C5}">
      <dgm:prSet/>
      <dgm:spPr/>
      <dgm:t>
        <a:bodyPr/>
        <a:lstStyle/>
        <a:p>
          <a:endParaRPr lang="es-AR"/>
        </a:p>
      </dgm:t>
    </dgm:pt>
    <dgm:pt modelId="{96BDA6BB-3563-4273-BF82-EEF0EFAB7131}" type="sibTrans" cxnId="{6D4E2FAD-1676-4640-AD74-574E550A02C5}">
      <dgm:prSet/>
      <dgm:spPr/>
      <dgm:t>
        <a:bodyPr/>
        <a:lstStyle/>
        <a:p>
          <a:endParaRPr lang="es-AR"/>
        </a:p>
      </dgm:t>
    </dgm:pt>
    <dgm:pt modelId="{82B08397-3238-4BAB-8D96-C92E0EBA50C2}">
      <dgm:prSet phldrT="[Texto]" custT="1"/>
      <dgm:spPr/>
      <dgm:t>
        <a:bodyPr/>
        <a:lstStyle/>
        <a:p>
          <a:r>
            <a:rPr lang="es-AR" sz="1800" dirty="0" smtClean="0"/>
            <a:t>Proporcionar información sobre el presupuesto</a:t>
          </a:r>
          <a:endParaRPr lang="es-AR" sz="1800" dirty="0"/>
        </a:p>
      </dgm:t>
    </dgm:pt>
    <dgm:pt modelId="{37D90E98-994E-44AF-88F8-FD457F058EFC}" type="parTrans" cxnId="{764B6BE4-D564-4272-A7B5-D7D48B671C61}">
      <dgm:prSet/>
      <dgm:spPr/>
      <dgm:t>
        <a:bodyPr/>
        <a:lstStyle/>
        <a:p>
          <a:endParaRPr lang="es-AR"/>
        </a:p>
      </dgm:t>
    </dgm:pt>
    <dgm:pt modelId="{693159B7-E1B6-41AD-90E0-59D88B667DF6}" type="sibTrans" cxnId="{764B6BE4-D564-4272-A7B5-D7D48B671C61}">
      <dgm:prSet/>
      <dgm:spPr/>
      <dgm:t>
        <a:bodyPr/>
        <a:lstStyle/>
        <a:p>
          <a:endParaRPr lang="es-AR"/>
        </a:p>
      </dgm:t>
    </dgm:pt>
    <dgm:pt modelId="{1AAC57B9-CA4D-45BD-B861-7758428A0129}">
      <dgm:prSet phldrT="[Texto]" custT="1"/>
      <dgm:spPr/>
      <dgm:t>
        <a:bodyPr/>
        <a:lstStyle/>
        <a:p>
          <a:r>
            <a:rPr lang="es-AR" sz="1800" dirty="0" smtClean="0"/>
            <a:t>Revelar activos y asegurar la integridad de parlamentarios</a:t>
          </a:r>
          <a:endParaRPr lang="es-AR" sz="1800" dirty="0"/>
        </a:p>
      </dgm:t>
    </dgm:pt>
    <dgm:pt modelId="{5FFBE771-64C3-49BB-88A6-70266CC4B3FE}" type="parTrans" cxnId="{8E0B1586-4A8B-4380-8C41-B7FFEB3E300E}">
      <dgm:prSet/>
      <dgm:spPr/>
      <dgm:t>
        <a:bodyPr/>
        <a:lstStyle/>
        <a:p>
          <a:endParaRPr lang="es-AR"/>
        </a:p>
      </dgm:t>
    </dgm:pt>
    <dgm:pt modelId="{A85017CC-9225-4597-9FAF-A336C5745E7A}" type="sibTrans" cxnId="{8E0B1586-4A8B-4380-8C41-B7FFEB3E300E}">
      <dgm:prSet/>
      <dgm:spPr/>
      <dgm:t>
        <a:bodyPr/>
        <a:lstStyle/>
        <a:p>
          <a:endParaRPr lang="es-AR"/>
        </a:p>
      </dgm:t>
    </dgm:pt>
    <dgm:pt modelId="{03610085-0327-4D2E-A9C1-84EA2879D528}">
      <dgm:prSet phldrT="[Texto]" custT="1"/>
      <dgm:spPr/>
      <dgm:t>
        <a:bodyPr/>
        <a:lstStyle/>
        <a:p>
          <a:r>
            <a:rPr lang="es-AR" sz="1800" dirty="0" smtClean="0"/>
            <a:t>Divulgar información sobre conflicto de interés y conducta</a:t>
          </a:r>
          <a:endParaRPr lang="es-AR" sz="1800" dirty="0"/>
        </a:p>
      </dgm:t>
    </dgm:pt>
    <dgm:pt modelId="{BA3C89DE-B822-4746-89A0-4AEA0EA2FB58}" type="parTrans" cxnId="{35201D31-B6EE-4716-8DBD-A1583BC53B3B}">
      <dgm:prSet/>
      <dgm:spPr/>
      <dgm:t>
        <a:bodyPr/>
        <a:lstStyle/>
        <a:p>
          <a:endParaRPr lang="es-AR"/>
        </a:p>
      </dgm:t>
    </dgm:pt>
    <dgm:pt modelId="{F9EF6B74-CD04-49B7-81C2-534D8F973621}" type="sibTrans" cxnId="{35201D31-B6EE-4716-8DBD-A1583BC53B3B}">
      <dgm:prSet/>
      <dgm:spPr/>
      <dgm:t>
        <a:bodyPr/>
        <a:lstStyle/>
        <a:p>
          <a:endParaRPr lang="es-AR"/>
        </a:p>
      </dgm:t>
    </dgm:pt>
    <dgm:pt modelId="{1D6F4D53-FFB7-40DB-99DA-A621E81D5641}">
      <dgm:prSet phldrT="[Texto]" custT="1"/>
      <dgm:spPr/>
      <dgm:t>
        <a:bodyPr/>
        <a:lstStyle/>
        <a:p>
          <a:r>
            <a:rPr lang="es-AR" sz="1800" dirty="0" smtClean="0"/>
            <a:t>Acceso a información histórica</a:t>
          </a:r>
        </a:p>
        <a:p>
          <a:endParaRPr lang="es-AR" sz="1600" dirty="0" smtClean="0"/>
        </a:p>
        <a:p>
          <a:endParaRPr lang="es-AR" sz="1600" dirty="0" smtClean="0"/>
        </a:p>
        <a:p>
          <a:endParaRPr lang="es-AR" sz="1600" dirty="0"/>
        </a:p>
      </dgm:t>
    </dgm:pt>
    <dgm:pt modelId="{2A4DA015-3D65-4D12-B0A6-8FC12831F71A}" type="parTrans" cxnId="{4555349A-B691-4F6E-A788-CB48AEA647EA}">
      <dgm:prSet/>
      <dgm:spPr/>
      <dgm:t>
        <a:bodyPr/>
        <a:lstStyle/>
        <a:p>
          <a:endParaRPr lang="es-AR"/>
        </a:p>
      </dgm:t>
    </dgm:pt>
    <dgm:pt modelId="{D86B3D4F-1A33-4D98-BAD0-1516B509D742}" type="sibTrans" cxnId="{4555349A-B691-4F6E-A788-CB48AEA647EA}">
      <dgm:prSet/>
      <dgm:spPr/>
      <dgm:t>
        <a:bodyPr/>
        <a:lstStyle/>
        <a:p>
          <a:endParaRPr lang="es-AR"/>
        </a:p>
      </dgm:t>
    </dgm:pt>
    <dgm:pt modelId="{4DE534B3-0F55-448C-BDA5-A6166A7CF723}" type="pres">
      <dgm:prSet presAssocID="{A4CB9F36-DD19-49E7-A4C5-C3320092AC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AD3C86E-41FD-463B-81EF-60B3DEA5B0B0}" type="pres">
      <dgm:prSet presAssocID="{27B7B2D7-32E1-455D-881E-38BF9498D786}" presName="linNode" presStyleCnt="0"/>
      <dgm:spPr/>
    </dgm:pt>
    <dgm:pt modelId="{ABAAC639-6E32-42E3-88EA-467AF33F4A43}" type="pres">
      <dgm:prSet presAssocID="{27B7B2D7-32E1-455D-881E-38BF9498D78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310E4B9-06B2-40EA-A32F-F6236AC0BBA7}" type="pres">
      <dgm:prSet presAssocID="{27B7B2D7-32E1-455D-881E-38BF9498D786}" presName="descendantText" presStyleLbl="alignAccFollowNode1" presStyleIdx="0" presStyleCnt="1" custScaleY="1151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6473042-A69C-4127-82EA-791E09E054A8}" srcId="{27B7B2D7-32E1-455D-881E-38BF9498D786}" destId="{151EB76F-C506-4336-BCFC-2DF7317A2382}" srcOrd="1" destOrd="0" parTransId="{A29FC9FA-F514-4F90-8535-D5793B551C53}" sibTransId="{9B2AB4B1-9DB0-41A3-A583-AF90AFE13B91}"/>
    <dgm:cxn modelId="{4555349A-B691-4F6E-A788-CB48AEA647EA}" srcId="{27B7B2D7-32E1-455D-881E-38BF9498D786}" destId="{1D6F4D53-FFB7-40DB-99DA-A621E81D5641}" srcOrd="10" destOrd="0" parTransId="{2A4DA015-3D65-4D12-B0A6-8FC12831F71A}" sibTransId="{D86B3D4F-1A33-4D98-BAD0-1516B509D742}"/>
    <dgm:cxn modelId="{98785EA2-4C79-4C49-97CF-D1B26AB73C98}" type="presOf" srcId="{662832B2-8ABB-4114-8DDC-96A225410157}" destId="{C310E4B9-06B2-40EA-A32F-F6236AC0BBA7}" srcOrd="0" destOrd="0" presId="urn:microsoft.com/office/officeart/2005/8/layout/vList5"/>
    <dgm:cxn modelId="{764B6BE4-D564-4272-A7B5-D7D48B671C61}" srcId="{27B7B2D7-32E1-455D-881E-38BF9498D786}" destId="{82B08397-3238-4BAB-8D96-C92E0EBA50C2}" srcOrd="7" destOrd="0" parTransId="{37D90E98-994E-44AF-88F8-FD457F058EFC}" sibTransId="{693159B7-E1B6-41AD-90E0-59D88B667DF6}"/>
    <dgm:cxn modelId="{08EC2F30-8134-4BA6-815F-C595B9211615}" type="presOf" srcId="{8DAFE9C4-EA91-4457-B6B8-73F4B094E883}" destId="{C310E4B9-06B2-40EA-A32F-F6236AC0BBA7}" srcOrd="0" destOrd="5" presId="urn:microsoft.com/office/officeart/2005/8/layout/vList5"/>
    <dgm:cxn modelId="{C911F343-969A-4ED6-88AF-A61239A52CF9}" srcId="{A4CB9F36-DD19-49E7-A4C5-C3320092AC6C}" destId="{27B7B2D7-32E1-455D-881E-38BF9498D786}" srcOrd="0" destOrd="0" parTransId="{17D4632C-59A9-4DAE-B8D2-4287810D8733}" sibTransId="{D181071A-7EAD-4568-9648-7D2087AB9110}"/>
    <dgm:cxn modelId="{EB258931-4254-4069-BA28-DE3E849DB60E}" type="presOf" srcId="{C6598975-BD2F-4884-874A-AFAC87AD3658}" destId="{C310E4B9-06B2-40EA-A32F-F6236AC0BBA7}" srcOrd="0" destOrd="2" presId="urn:microsoft.com/office/officeart/2005/8/layout/vList5"/>
    <dgm:cxn modelId="{CC0B8C80-A089-4B28-9772-E2E5F54ED656}" srcId="{27B7B2D7-32E1-455D-881E-38BF9498D786}" destId="{FF739A95-25AF-4488-AE49-05D39CF3AD00}" srcOrd="3" destOrd="0" parTransId="{068675DD-FB78-478F-BD4E-7958E94C54AB}" sibTransId="{454F9551-AAC9-4A61-9101-E2AA8CDB844D}"/>
    <dgm:cxn modelId="{62DDBDAE-577A-49F8-89C8-D6B837ECFF6C}" type="presOf" srcId="{151EB76F-C506-4336-BCFC-2DF7317A2382}" destId="{C310E4B9-06B2-40EA-A32F-F6236AC0BBA7}" srcOrd="0" destOrd="1" presId="urn:microsoft.com/office/officeart/2005/8/layout/vList5"/>
    <dgm:cxn modelId="{F8C90664-8B18-42AE-9AF9-319C93735FE1}" type="presOf" srcId="{82B08397-3238-4BAB-8D96-C92E0EBA50C2}" destId="{C310E4B9-06B2-40EA-A32F-F6236AC0BBA7}" srcOrd="0" destOrd="7" presId="urn:microsoft.com/office/officeart/2005/8/layout/vList5"/>
    <dgm:cxn modelId="{2086873D-627E-49C1-B731-0C1712C597B7}" type="presOf" srcId="{1AAC57B9-CA4D-45BD-B861-7758428A0129}" destId="{C310E4B9-06B2-40EA-A32F-F6236AC0BBA7}" srcOrd="0" destOrd="8" presId="urn:microsoft.com/office/officeart/2005/8/layout/vList5"/>
    <dgm:cxn modelId="{DBF86E14-B8B1-4E78-8AF3-F074DE74AF77}" type="presOf" srcId="{27B7B2D7-32E1-455D-881E-38BF9498D786}" destId="{ABAAC639-6E32-42E3-88EA-467AF33F4A43}" srcOrd="0" destOrd="0" presId="urn:microsoft.com/office/officeart/2005/8/layout/vList5"/>
    <dgm:cxn modelId="{4B74D475-A8D7-492D-8CF1-BAFD003EC7C0}" srcId="{27B7B2D7-32E1-455D-881E-38BF9498D786}" destId="{8DAFE9C4-EA91-4457-B6B8-73F4B094E883}" srcOrd="5" destOrd="0" parTransId="{C48B36B5-00F4-41F5-8314-D54EF822BF52}" sibTransId="{9E4AB7BF-0690-4457-9D9F-FDEFB34D4A1A}"/>
    <dgm:cxn modelId="{213A8DD7-9F81-4BFD-BF39-E754C0554449}" srcId="{27B7B2D7-32E1-455D-881E-38BF9498D786}" destId="{662832B2-8ABB-4114-8DDC-96A225410157}" srcOrd="0" destOrd="0" parTransId="{630AF34C-EDBA-4FA4-BA84-469AB6729E15}" sibTransId="{2A3662E7-0385-4132-A4AB-260227688920}"/>
    <dgm:cxn modelId="{3F45E319-E046-4934-9356-F0EED3224BB5}" srcId="{27B7B2D7-32E1-455D-881E-38BF9498D786}" destId="{C6598975-BD2F-4884-874A-AFAC87AD3658}" srcOrd="2" destOrd="0" parTransId="{4A283E61-10AC-45B5-B65D-2A5D9B771D89}" sibTransId="{E3E892D8-5837-4610-8C4A-8FC70EAE8083}"/>
    <dgm:cxn modelId="{8E0B1586-4A8B-4380-8C41-B7FFEB3E300E}" srcId="{27B7B2D7-32E1-455D-881E-38BF9498D786}" destId="{1AAC57B9-CA4D-45BD-B861-7758428A0129}" srcOrd="8" destOrd="0" parTransId="{5FFBE771-64C3-49BB-88A6-70266CC4B3FE}" sibTransId="{A85017CC-9225-4597-9FAF-A336C5745E7A}"/>
    <dgm:cxn modelId="{DA12AF23-2170-41D3-8697-45974935BBFF}" srcId="{27B7B2D7-32E1-455D-881E-38BF9498D786}" destId="{60787215-366F-42EF-8CF4-BA8135253B5F}" srcOrd="4" destOrd="0" parTransId="{F1C0ED42-7EF1-4EF3-955F-A54E9DDE2496}" sibTransId="{D1D7DDF0-643F-462D-AD5A-104CC9C83350}"/>
    <dgm:cxn modelId="{99B3B0F9-FA52-4943-83BF-17E473E708E8}" type="presOf" srcId="{FF739A95-25AF-4488-AE49-05D39CF3AD00}" destId="{C310E4B9-06B2-40EA-A32F-F6236AC0BBA7}" srcOrd="0" destOrd="3" presId="urn:microsoft.com/office/officeart/2005/8/layout/vList5"/>
    <dgm:cxn modelId="{6D4E2FAD-1676-4640-AD74-574E550A02C5}" srcId="{27B7B2D7-32E1-455D-881E-38BF9498D786}" destId="{D004FC9A-2786-4BA0-AAB8-D88B845DC9C9}" srcOrd="6" destOrd="0" parTransId="{501ACD0E-E039-4976-94F9-4892F6715D06}" sibTransId="{96BDA6BB-3563-4273-BF82-EEF0EFAB7131}"/>
    <dgm:cxn modelId="{A30FA5BE-A941-4BC8-A2C8-F202BE7B3625}" type="presOf" srcId="{A4CB9F36-DD19-49E7-A4C5-C3320092AC6C}" destId="{4DE534B3-0F55-448C-BDA5-A6166A7CF723}" srcOrd="0" destOrd="0" presId="urn:microsoft.com/office/officeart/2005/8/layout/vList5"/>
    <dgm:cxn modelId="{7ADD743B-90BD-4177-8434-2F870B0FA77A}" type="presOf" srcId="{03610085-0327-4D2E-A9C1-84EA2879D528}" destId="{C310E4B9-06B2-40EA-A32F-F6236AC0BBA7}" srcOrd="0" destOrd="9" presId="urn:microsoft.com/office/officeart/2005/8/layout/vList5"/>
    <dgm:cxn modelId="{4F94BD71-8E3F-4417-AE2B-75FC0628E367}" type="presOf" srcId="{D004FC9A-2786-4BA0-AAB8-D88B845DC9C9}" destId="{C310E4B9-06B2-40EA-A32F-F6236AC0BBA7}" srcOrd="0" destOrd="6" presId="urn:microsoft.com/office/officeart/2005/8/layout/vList5"/>
    <dgm:cxn modelId="{35201D31-B6EE-4716-8DBD-A1583BC53B3B}" srcId="{27B7B2D7-32E1-455D-881E-38BF9498D786}" destId="{03610085-0327-4D2E-A9C1-84EA2879D528}" srcOrd="9" destOrd="0" parTransId="{BA3C89DE-B822-4746-89A0-4AEA0EA2FB58}" sibTransId="{F9EF6B74-CD04-49B7-81C2-534D8F973621}"/>
    <dgm:cxn modelId="{6AAA7389-9A4F-4C40-A9E4-CC5A3B153F40}" type="presOf" srcId="{60787215-366F-42EF-8CF4-BA8135253B5F}" destId="{C310E4B9-06B2-40EA-A32F-F6236AC0BBA7}" srcOrd="0" destOrd="4" presId="urn:microsoft.com/office/officeart/2005/8/layout/vList5"/>
    <dgm:cxn modelId="{46D0AB70-3495-4B05-AB90-40EA5C3BA98E}" type="presOf" srcId="{1D6F4D53-FFB7-40DB-99DA-A621E81D5641}" destId="{C310E4B9-06B2-40EA-A32F-F6236AC0BBA7}" srcOrd="0" destOrd="10" presId="urn:microsoft.com/office/officeart/2005/8/layout/vList5"/>
    <dgm:cxn modelId="{6395C51B-A399-49FD-9658-8C090C4146F3}" type="presParOf" srcId="{4DE534B3-0F55-448C-BDA5-A6166A7CF723}" destId="{1AD3C86E-41FD-463B-81EF-60B3DEA5B0B0}" srcOrd="0" destOrd="0" presId="urn:microsoft.com/office/officeart/2005/8/layout/vList5"/>
    <dgm:cxn modelId="{9C7626EE-C893-425A-A534-ED8355EA65A0}" type="presParOf" srcId="{1AD3C86E-41FD-463B-81EF-60B3DEA5B0B0}" destId="{ABAAC639-6E32-42E3-88EA-467AF33F4A43}" srcOrd="0" destOrd="0" presId="urn:microsoft.com/office/officeart/2005/8/layout/vList5"/>
    <dgm:cxn modelId="{093DE97E-4C14-4144-9626-A5F209ABC422}" type="presParOf" srcId="{1AD3C86E-41FD-463B-81EF-60B3DEA5B0B0}" destId="{C310E4B9-06B2-40EA-A32F-F6236AC0BB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CB9F36-DD19-49E7-A4C5-C3320092AC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7B7B2D7-32E1-455D-881E-38BF9498D786}">
      <dgm:prSet phldrT="[Texto]" custT="1"/>
      <dgm:spPr/>
      <dgm:t>
        <a:bodyPr/>
        <a:lstStyle/>
        <a:p>
          <a:r>
            <a:rPr lang="es-AR" sz="3200" dirty="0" smtClean="0"/>
            <a:t>Facilitar el acceso a la información parlamentaria</a:t>
          </a:r>
          <a:endParaRPr lang="es-AR" sz="3200" dirty="0"/>
        </a:p>
      </dgm:t>
    </dgm:pt>
    <dgm:pt modelId="{17D4632C-59A9-4DAE-B8D2-4287810D8733}" type="parTrans" cxnId="{C911F343-969A-4ED6-88AF-A61239A52CF9}">
      <dgm:prSet/>
      <dgm:spPr/>
      <dgm:t>
        <a:bodyPr/>
        <a:lstStyle/>
        <a:p>
          <a:endParaRPr lang="es-AR"/>
        </a:p>
      </dgm:t>
    </dgm:pt>
    <dgm:pt modelId="{D181071A-7EAD-4568-9648-7D2087AB9110}" type="sibTrans" cxnId="{C911F343-969A-4ED6-88AF-A61239A52CF9}">
      <dgm:prSet/>
      <dgm:spPr/>
      <dgm:t>
        <a:bodyPr/>
        <a:lstStyle/>
        <a:p>
          <a:endParaRPr lang="es-AR"/>
        </a:p>
      </dgm:t>
    </dgm:pt>
    <dgm:pt modelId="{35EAA7A4-2ADC-4CC6-916A-F76FA9DC23B8}">
      <dgm:prSet phldrT="[Texto]" custT="1"/>
      <dgm:spPr/>
      <dgm:t>
        <a:bodyPr/>
        <a:lstStyle/>
        <a:p>
          <a:r>
            <a:rPr lang="es-AR" sz="1800" dirty="0" smtClean="0"/>
            <a:t>Garantizar la accesibilidad del Parlamento por diferentes canales</a:t>
          </a:r>
        </a:p>
      </dgm:t>
    </dgm:pt>
    <dgm:pt modelId="{A6477B05-7917-4905-B13C-E2D411449A66}" type="parTrans" cxnId="{5820EC46-FD5E-47D5-8922-836932EC71B7}">
      <dgm:prSet/>
      <dgm:spPr/>
      <dgm:t>
        <a:bodyPr/>
        <a:lstStyle/>
        <a:p>
          <a:endParaRPr lang="es-AR"/>
        </a:p>
      </dgm:t>
    </dgm:pt>
    <dgm:pt modelId="{A44C46FF-43E2-4185-AB41-8C945D84F033}" type="sibTrans" cxnId="{5820EC46-FD5E-47D5-8922-836932EC71B7}">
      <dgm:prSet/>
      <dgm:spPr/>
      <dgm:t>
        <a:bodyPr/>
        <a:lstStyle/>
        <a:p>
          <a:endParaRPr lang="es-AR"/>
        </a:p>
      </dgm:t>
    </dgm:pt>
    <dgm:pt modelId="{655D7AF6-C7DE-4174-858C-A5169AC2FBB4}">
      <dgm:prSet phldrT="[Texto]" custT="1"/>
      <dgm:spPr/>
      <dgm:t>
        <a:bodyPr/>
        <a:lstStyle/>
        <a:p>
          <a:r>
            <a:rPr lang="es-AR" sz="1800" dirty="0" smtClean="0"/>
            <a:t>Asegurar acceso físico</a:t>
          </a:r>
        </a:p>
      </dgm:t>
    </dgm:pt>
    <dgm:pt modelId="{91CA3E4A-4631-4301-8EE8-59D39C3299DF}" type="parTrans" cxnId="{3212C573-28FE-4720-835E-D1F48C20B86E}">
      <dgm:prSet/>
      <dgm:spPr/>
      <dgm:t>
        <a:bodyPr/>
        <a:lstStyle/>
        <a:p>
          <a:endParaRPr lang="es-AR"/>
        </a:p>
      </dgm:t>
    </dgm:pt>
    <dgm:pt modelId="{AD9FE2E6-6613-4E00-9625-5003B16B0177}" type="sibTrans" cxnId="{3212C573-28FE-4720-835E-D1F48C20B86E}">
      <dgm:prSet/>
      <dgm:spPr/>
      <dgm:t>
        <a:bodyPr/>
        <a:lstStyle/>
        <a:p>
          <a:endParaRPr lang="es-AR"/>
        </a:p>
      </dgm:t>
    </dgm:pt>
    <dgm:pt modelId="{1A34A0BC-6224-44B2-A32B-8A7137198B68}">
      <dgm:prSet phldrT="[Texto]" custT="1"/>
      <dgm:spPr/>
      <dgm:t>
        <a:bodyPr/>
        <a:lstStyle/>
        <a:p>
          <a:r>
            <a:rPr lang="es-AR" sz="1800" dirty="0" smtClean="0"/>
            <a:t>Garantizar acceso a los medios de comunicación</a:t>
          </a:r>
        </a:p>
      </dgm:t>
    </dgm:pt>
    <dgm:pt modelId="{AB0448AA-FCB6-47F0-8948-53B92B9719F4}" type="parTrans" cxnId="{FBBA8790-C96D-45E8-B400-60E01202DAC7}">
      <dgm:prSet/>
      <dgm:spPr/>
      <dgm:t>
        <a:bodyPr/>
        <a:lstStyle/>
        <a:p>
          <a:endParaRPr lang="es-AR"/>
        </a:p>
      </dgm:t>
    </dgm:pt>
    <dgm:pt modelId="{45B7635B-AA05-47B6-84B8-C5C47D4CCF85}" type="sibTrans" cxnId="{FBBA8790-C96D-45E8-B400-60E01202DAC7}">
      <dgm:prSet/>
      <dgm:spPr/>
      <dgm:t>
        <a:bodyPr/>
        <a:lstStyle/>
        <a:p>
          <a:endParaRPr lang="es-AR"/>
        </a:p>
      </dgm:t>
    </dgm:pt>
    <dgm:pt modelId="{C253F1D8-DE91-4A22-B491-D30F593D4297}">
      <dgm:prSet phldrT="[Texto]" custT="1"/>
      <dgm:spPr/>
      <dgm:t>
        <a:bodyPr/>
        <a:lstStyle/>
        <a:p>
          <a:r>
            <a:rPr lang="es-AR" sz="1800" dirty="0" smtClean="0"/>
            <a:t>Transmisiones en vivo y najo demanda</a:t>
          </a:r>
        </a:p>
      </dgm:t>
    </dgm:pt>
    <dgm:pt modelId="{84271869-8A4E-42F3-9591-798BE746094F}" type="parTrans" cxnId="{C9D9E962-B69D-4E0C-8239-997D99D4803E}">
      <dgm:prSet/>
      <dgm:spPr/>
      <dgm:t>
        <a:bodyPr/>
        <a:lstStyle/>
        <a:p>
          <a:endParaRPr lang="es-AR"/>
        </a:p>
      </dgm:t>
    </dgm:pt>
    <dgm:pt modelId="{139FD368-2750-48A7-B97E-BA4939C4C72F}" type="sibTrans" cxnId="{C9D9E962-B69D-4E0C-8239-997D99D4803E}">
      <dgm:prSet/>
      <dgm:spPr/>
      <dgm:t>
        <a:bodyPr/>
        <a:lstStyle/>
        <a:p>
          <a:endParaRPr lang="es-AR"/>
        </a:p>
      </dgm:t>
    </dgm:pt>
    <dgm:pt modelId="{57DD7F26-12E7-4B76-9108-142693C8752D}">
      <dgm:prSet phldrT="[Texto]" custT="1"/>
      <dgm:spPr/>
      <dgm:t>
        <a:bodyPr/>
        <a:lstStyle/>
        <a:p>
          <a:r>
            <a:rPr lang="es-AR" sz="1800" dirty="0" smtClean="0"/>
            <a:t>Garantizar accesibilidad a la totalidad del territorio</a:t>
          </a:r>
        </a:p>
      </dgm:t>
    </dgm:pt>
    <dgm:pt modelId="{CAB31A9F-5165-45EF-8CB5-1C78FCAD5D74}" type="parTrans" cxnId="{5D307E6E-72CE-4236-AF10-3CE2D8506BCD}">
      <dgm:prSet/>
      <dgm:spPr/>
      <dgm:t>
        <a:bodyPr/>
        <a:lstStyle/>
        <a:p>
          <a:endParaRPr lang="es-AR"/>
        </a:p>
      </dgm:t>
    </dgm:pt>
    <dgm:pt modelId="{7D866AE7-853B-4EEF-8A1B-B5E0D83D5CF2}" type="sibTrans" cxnId="{5D307E6E-72CE-4236-AF10-3CE2D8506BCD}">
      <dgm:prSet/>
      <dgm:spPr/>
      <dgm:t>
        <a:bodyPr/>
        <a:lstStyle/>
        <a:p>
          <a:endParaRPr lang="es-AR"/>
        </a:p>
      </dgm:t>
    </dgm:pt>
    <dgm:pt modelId="{EC7731DE-4CA5-453D-A175-90F81DFA16F5}">
      <dgm:prSet phldrT="[Texto]" custT="1"/>
      <dgm:spPr/>
      <dgm:t>
        <a:bodyPr/>
        <a:lstStyle/>
        <a:p>
          <a:r>
            <a:rPr lang="es-AR" sz="1800" dirty="0" smtClean="0"/>
            <a:t>Utilizar lenguaje sencillo</a:t>
          </a:r>
        </a:p>
      </dgm:t>
    </dgm:pt>
    <dgm:pt modelId="{CE3B2737-AC8D-44C4-AFDA-0F90337ED778}" type="parTrans" cxnId="{9B26A53A-83C7-4655-9D73-B50EB31DB21E}">
      <dgm:prSet/>
      <dgm:spPr/>
      <dgm:t>
        <a:bodyPr/>
        <a:lstStyle/>
        <a:p>
          <a:endParaRPr lang="es-AR"/>
        </a:p>
      </dgm:t>
    </dgm:pt>
    <dgm:pt modelId="{AA27DF18-327F-4566-9EFB-A2E91113054C}" type="sibTrans" cxnId="{9B26A53A-83C7-4655-9D73-B50EB31DB21E}">
      <dgm:prSet/>
      <dgm:spPr/>
      <dgm:t>
        <a:bodyPr/>
        <a:lstStyle/>
        <a:p>
          <a:endParaRPr lang="es-AR"/>
        </a:p>
      </dgm:t>
    </dgm:pt>
    <dgm:pt modelId="{330F3E07-DAD6-4A9D-AE3E-18898DF77D1C}">
      <dgm:prSet phldrT="[Texto]" custT="1"/>
      <dgm:spPr/>
      <dgm:t>
        <a:bodyPr/>
        <a:lstStyle/>
        <a:p>
          <a:r>
            <a:rPr lang="es-AR" sz="1800" dirty="0" smtClean="0"/>
            <a:t>Garantizar libre acceso</a:t>
          </a:r>
        </a:p>
        <a:p>
          <a:endParaRPr lang="es-AR" sz="1800" dirty="0" smtClean="0"/>
        </a:p>
        <a:p>
          <a:endParaRPr lang="es-AR" sz="1800" dirty="0" smtClean="0"/>
        </a:p>
        <a:p>
          <a:endParaRPr lang="es-AR" sz="1800" dirty="0" smtClean="0"/>
        </a:p>
      </dgm:t>
    </dgm:pt>
    <dgm:pt modelId="{5A0ECB4B-B5C9-450F-AC20-474A84337A1F}" type="parTrans" cxnId="{6AFB8186-23CD-4BA6-80B4-4E204E4AFDBA}">
      <dgm:prSet/>
      <dgm:spPr/>
      <dgm:t>
        <a:bodyPr/>
        <a:lstStyle/>
        <a:p>
          <a:endParaRPr lang="es-AR"/>
        </a:p>
      </dgm:t>
    </dgm:pt>
    <dgm:pt modelId="{AFCBD105-A2F5-412C-80F3-38FA6A83C86E}" type="sibTrans" cxnId="{6AFB8186-23CD-4BA6-80B4-4E204E4AFDBA}">
      <dgm:prSet/>
      <dgm:spPr/>
      <dgm:t>
        <a:bodyPr/>
        <a:lstStyle/>
        <a:p>
          <a:endParaRPr lang="es-AR"/>
        </a:p>
      </dgm:t>
    </dgm:pt>
    <dgm:pt modelId="{07290CE0-9250-44B0-9483-264AE6BDAEB5}" type="pres">
      <dgm:prSet presAssocID="{A4CB9F36-DD19-49E7-A4C5-C3320092AC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B946433-DEC4-41D5-87AC-ACE6F4E288A1}" type="pres">
      <dgm:prSet presAssocID="{27B7B2D7-32E1-455D-881E-38BF9498D786}" presName="linNode" presStyleCnt="0"/>
      <dgm:spPr/>
    </dgm:pt>
    <dgm:pt modelId="{783E6E56-DBF8-4889-A508-6E52D45C8607}" type="pres">
      <dgm:prSet presAssocID="{27B7B2D7-32E1-455D-881E-38BF9498D78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9AF3F68-AE79-43C9-A3F8-43C598032CC0}" type="pres">
      <dgm:prSet presAssocID="{27B7B2D7-32E1-455D-881E-38BF9498D786}" presName="descendantText" presStyleLbl="alignAccFollowNode1" presStyleIdx="0" presStyleCnt="1" custScaleY="11314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212C573-28FE-4720-835E-D1F48C20B86E}" srcId="{27B7B2D7-32E1-455D-881E-38BF9498D786}" destId="{655D7AF6-C7DE-4174-858C-A5169AC2FBB4}" srcOrd="1" destOrd="0" parTransId="{91CA3E4A-4631-4301-8EE8-59D39C3299DF}" sibTransId="{AD9FE2E6-6613-4E00-9625-5003B16B0177}"/>
    <dgm:cxn modelId="{5820EC46-FD5E-47D5-8922-836932EC71B7}" srcId="{27B7B2D7-32E1-455D-881E-38BF9498D786}" destId="{35EAA7A4-2ADC-4CC6-916A-F76FA9DC23B8}" srcOrd="0" destOrd="0" parTransId="{A6477B05-7917-4905-B13C-E2D411449A66}" sibTransId="{A44C46FF-43E2-4185-AB41-8C945D84F033}"/>
    <dgm:cxn modelId="{5A4160F7-ED7B-42DF-94F6-F2FA6E4BBA55}" type="presOf" srcId="{35EAA7A4-2ADC-4CC6-916A-F76FA9DC23B8}" destId="{89AF3F68-AE79-43C9-A3F8-43C598032CC0}" srcOrd="0" destOrd="0" presId="urn:microsoft.com/office/officeart/2005/8/layout/vList5"/>
    <dgm:cxn modelId="{5336B6DF-72D3-45ED-BC4B-80FB80C539F8}" type="presOf" srcId="{1A34A0BC-6224-44B2-A32B-8A7137198B68}" destId="{89AF3F68-AE79-43C9-A3F8-43C598032CC0}" srcOrd="0" destOrd="2" presId="urn:microsoft.com/office/officeart/2005/8/layout/vList5"/>
    <dgm:cxn modelId="{6E8F3608-E4B7-4F69-89F3-25C86E3C9A06}" type="presOf" srcId="{655D7AF6-C7DE-4174-858C-A5169AC2FBB4}" destId="{89AF3F68-AE79-43C9-A3F8-43C598032CC0}" srcOrd="0" destOrd="1" presId="urn:microsoft.com/office/officeart/2005/8/layout/vList5"/>
    <dgm:cxn modelId="{FBBA8790-C96D-45E8-B400-60E01202DAC7}" srcId="{27B7B2D7-32E1-455D-881E-38BF9498D786}" destId="{1A34A0BC-6224-44B2-A32B-8A7137198B68}" srcOrd="2" destOrd="0" parTransId="{AB0448AA-FCB6-47F0-8948-53B92B9719F4}" sibTransId="{45B7635B-AA05-47B6-84B8-C5C47D4CCF85}"/>
    <dgm:cxn modelId="{3BC42075-048D-4AA2-B6E8-F0992CBB9410}" type="presOf" srcId="{330F3E07-DAD6-4A9D-AE3E-18898DF77D1C}" destId="{89AF3F68-AE79-43C9-A3F8-43C598032CC0}" srcOrd="0" destOrd="6" presId="urn:microsoft.com/office/officeart/2005/8/layout/vList5"/>
    <dgm:cxn modelId="{CDA99949-9975-47A1-8281-DFE6209BE23B}" type="presOf" srcId="{57DD7F26-12E7-4B76-9108-142693C8752D}" destId="{89AF3F68-AE79-43C9-A3F8-43C598032CC0}" srcOrd="0" destOrd="4" presId="urn:microsoft.com/office/officeart/2005/8/layout/vList5"/>
    <dgm:cxn modelId="{9B26A53A-83C7-4655-9D73-B50EB31DB21E}" srcId="{27B7B2D7-32E1-455D-881E-38BF9498D786}" destId="{EC7731DE-4CA5-453D-A175-90F81DFA16F5}" srcOrd="5" destOrd="0" parTransId="{CE3B2737-AC8D-44C4-AFDA-0F90337ED778}" sibTransId="{AA27DF18-327F-4566-9EFB-A2E91113054C}"/>
    <dgm:cxn modelId="{BA92800D-67C7-4078-9C45-20A171C5FD75}" type="presOf" srcId="{EC7731DE-4CA5-453D-A175-90F81DFA16F5}" destId="{89AF3F68-AE79-43C9-A3F8-43C598032CC0}" srcOrd="0" destOrd="5" presId="urn:microsoft.com/office/officeart/2005/8/layout/vList5"/>
    <dgm:cxn modelId="{5D307E6E-72CE-4236-AF10-3CE2D8506BCD}" srcId="{27B7B2D7-32E1-455D-881E-38BF9498D786}" destId="{57DD7F26-12E7-4B76-9108-142693C8752D}" srcOrd="4" destOrd="0" parTransId="{CAB31A9F-5165-45EF-8CB5-1C78FCAD5D74}" sibTransId="{7D866AE7-853B-4EEF-8A1B-B5E0D83D5CF2}"/>
    <dgm:cxn modelId="{38A6DDAD-07D3-4505-9AE4-A11556C5F10C}" type="presOf" srcId="{C253F1D8-DE91-4A22-B491-D30F593D4297}" destId="{89AF3F68-AE79-43C9-A3F8-43C598032CC0}" srcOrd="0" destOrd="3" presId="urn:microsoft.com/office/officeart/2005/8/layout/vList5"/>
    <dgm:cxn modelId="{C911F343-969A-4ED6-88AF-A61239A52CF9}" srcId="{A4CB9F36-DD19-49E7-A4C5-C3320092AC6C}" destId="{27B7B2D7-32E1-455D-881E-38BF9498D786}" srcOrd="0" destOrd="0" parTransId="{17D4632C-59A9-4DAE-B8D2-4287810D8733}" sibTransId="{D181071A-7EAD-4568-9648-7D2087AB9110}"/>
    <dgm:cxn modelId="{7E49C5C7-1B2B-41A5-9D5E-AE3B10BD5228}" type="presOf" srcId="{27B7B2D7-32E1-455D-881E-38BF9498D786}" destId="{783E6E56-DBF8-4889-A508-6E52D45C8607}" srcOrd="0" destOrd="0" presId="urn:microsoft.com/office/officeart/2005/8/layout/vList5"/>
    <dgm:cxn modelId="{C05A9C31-2C87-4183-AB30-0183CABA32A2}" type="presOf" srcId="{A4CB9F36-DD19-49E7-A4C5-C3320092AC6C}" destId="{07290CE0-9250-44B0-9483-264AE6BDAEB5}" srcOrd="0" destOrd="0" presId="urn:microsoft.com/office/officeart/2005/8/layout/vList5"/>
    <dgm:cxn modelId="{6AFB8186-23CD-4BA6-80B4-4E204E4AFDBA}" srcId="{27B7B2D7-32E1-455D-881E-38BF9498D786}" destId="{330F3E07-DAD6-4A9D-AE3E-18898DF77D1C}" srcOrd="6" destOrd="0" parTransId="{5A0ECB4B-B5C9-450F-AC20-474A84337A1F}" sibTransId="{AFCBD105-A2F5-412C-80F3-38FA6A83C86E}"/>
    <dgm:cxn modelId="{C9D9E962-B69D-4E0C-8239-997D99D4803E}" srcId="{27B7B2D7-32E1-455D-881E-38BF9498D786}" destId="{C253F1D8-DE91-4A22-B491-D30F593D4297}" srcOrd="3" destOrd="0" parTransId="{84271869-8A4E-42F3-9591-798BE746094F}" sibTransId="{139FD368-2750-48A7-B97E-BA4939C4C72F}"/>
    <dgm:cxn modelId="{7DB9B028-D515-49DA-8A77-083B9C175874}" type="presParOf" srcId="{07290CE0-9250-44B0-9483-264AE6BDAEB5}" destId="{6B946433-DEC4-41D5-87AC-ACE6F4E288A1}" srcOrd="0" destOrd="0" presId="urn:microsoft.com/office/officeart/2005/8/layout/vList5"/>
    <dgm:cxn modelId="{0AF38940-1D29-4959-9E6E-BB74208895E1}" type="presParOf" srcId="{6B946433-DEC4-41D5-87AC-ACE6F4E288A1}" destId="{783E6E56-DBF8-4889-A508-6E52D45C8607}" srcOrd="0" destOrd="0" presId="urn:microsoft.com/office/officeart/2005/8/layout/vList5"/>
    <dgm:cxn modelId="{A6034B93-B970-4B02-A1ED-F4250A73352E}" type="presParOf" srcId="{6B946433-DEC4-41D5-87AC-ACE6F4E288A1}" destId="{89AF3F68-AE79-43C9-A3F8-43C598032C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CB9F36-DD19-49E7-A4C5-C3320092AC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7B7B2D7-32E1-455D-881E-38BF9498D786}">
      <dgm:prSet phldrT="[Texto]" custT="1"/>
      <dgm:spPr/>
      <dgm:t>
        <a:bodyPr/>
        <a:lstStyle/>
        <a:p>
          <a:r>
            <a:rPr lang="es-AR" sz="3200" dirty="0" smtClean="0"/>
            <a:t>Permitir acceso electrónico y análisis de la información parlamentaria </a:t>
          </a:r>
          <a:endParaRPr lang="es-AR" sz="3200" dirty="0"/>
        </a:p>
      </dgm:t>
    </dgm:pt>
    <dgm:pt modelId="{17D4632C-59A9-4DAE-B8D2-4287810D8733}" type="parTrans" cxnId="{C911F343-969A-4ED6-88AF-A61239A52CF9}">
      <dgm:prSet/>
      <dgm:spPr/>
      <dgm:t>
        <a:bodyPr/>
        <a:lstStyle/>
        <a:p>
          <a:endParaRPr lang="es-AR"/>
        </a:p>
      </dgm:t>
    </dgm:pt>
    <dgm:pt modelId="{D181071A-7EAD-4568-9648-7D2087AB9110}" type="sibTrans" cxnId="{C911F343-969A-4ED6-88AF-A61239A52CF9}">
      <dgm:prSet/>
      <dgm:spPr/>
      <dgm:t>
        <a:bodyPr/>
        <a:lstStyle/>
        <a:p>
          <a:endParaRPr lang="es-AR"/>
        </a:p>
      </dgm:t>
    </dgm:pt>
    <dgm:pt modelId="{B75A6910-2B09-4B3E-A99A-3A9DB2550372}">
      <dgm:prSet phldrT="[Texto]" custT="1"/>
      <dgm:spPr/>
      <dgm:t>
        <a:bodyPr/>
        <a:lstStyle/>
        <a:p>
          <a:r>
            <a:rPr lang="es-AR" sz="1800" dirty="0" smtClean="0"/>
            <a:t>Suministrar información en formatos abiertos y estructurados</a:t>
          </a:r>
          <a:endParaRPr lang="es-AR" sz="1800" dirty="0"/>
        </a:p>
      </dgm:t>
    </dgm:pt>
    <dgm:pt modelId="{6EFB8310-372F-434D-B4A9-37B6CA2C2632}" type="parTrans" cxnId="{E8914216-3140-44CD-81A2-9EC81B11F606}">
      <dgm:prSet/>
      <dgm:spPr/>
      <dgm:t>
        <a:bodyPr/>
        <a:lstStyle/>
        <a:p>
          <a:endParaRPr lang="es-AR"/>
        </a:p>
      </dgm:t>
    </dgm:pt>
    <dgm:pt modelId="{1D7376AA-2410-4B6E-8ABE-33600EA450C2}" type="sibTrans" cxnId="{E8914216-3140-44CD-81A2-9EC81B11F606}">
      <dgm:prSet/>
      <dgm:spPr/>
      <dgm:t>
        <a:bodyPr/>
        <a:lstStyle/>
        <a:p>
          <a:endParaRPr lang="es-AR"/>
        </a:p>
      </dgm:t>
    </dgm:pt>
    <dgm:pt modelId="{F1E23A2B-4A7D-40A6-943A-F95894B267A5}">
      <dgm:prSet phldrT="[Texto]" custT="1"/>
      <dgm:spPr/>
      <dgm:t>
        <a:bodyPr/>
        <a:lstStyle/>
        <a:p>
          <a:r>
            <a:rPr lang="es-AR" sz="1800" dirty="0" smtClean="0"/>
            <a:t>Garantizar uso tecnológico</a:t>
          </a:r>
          <a:endParaRPr lang="es-AR" sz="1800" dirty="0"/>
        </a:p>
      </dgm:t>
    </dgm:pt>
    <dgm:pt modelId="{D50E7694-DBDB-4ED8-9ADC-DCF2A410534A}" type="parTrans" cxnId="{DDE8F9A8-6F02-411D-9ACB-0E8A066FAE15}">
      <dgm:prSet/>
      <dgm:spPr/>
      <dgm:t>
        <a:bodyPr/>
        <a:lstStyle/>
        <a:p>
          <a:endParaRPr lang="es-AR"/>
        </a:p>
      </dgm:t>
    </dgm:pt>
    <dgm:pt modelId="{AB121C33-36BD-47E1-A7E8-02CF9F47198F}" type="sibTrans" cxnId="{DDE8F9A8-6F02-411D-9ACB-0E8A066FAE15}">
      <dgm:prSet/>
      <dgm:spPr/>
      <dgm:t>
        <a:bodyPr/>
        <a:lstStyle/>
        <a:p>
          <a:endParaRPr lang="es-AR"/>
        </a:p>
      </dgm:t>
    </dgm:pt>
    <dgm:pt modelId="{0F7F7B06-6DD8-4183-A2A1-554D8F4F566E}">
      <dgm:prSet phldrT="[Texto]" custT="1"/>
      <dgm:spPr/>
      <dgm:t>
        <a:bodyPr/>
        <a:lstStyle/>
        <a:p>
          <a:r>
            <a:rPr lang="es-AR" sz="1800" dirty="0" smtClean="0"/>
            <a:t>Garantizar privacidad ciudadana</a:t>
          </a:r>
          <a:endParaRPr lang="es-AR" sz="1800" dirty="0"/>
        </a:p>
      </dgm:t>
    </dgm:pt>
    <dgm:pt modelId="{03D179E0-DB11-4B9C-9851-CB6E186E6190}" type="parTrans" cxnId="{F53B01DE-DC22-4BF2-8242-3ADD1E46DA67}">
      <dgm:prSet/>
      <dgm:spPr/>
      <dgm:t>
        <a:bodyPr/>
        <a:lstStyle/>
        <a:p>
          <a:endParaRPr lang="es-AR"/>
        </a:p>
      </dgm:t>
    </dgm:pt>
    <dgm:pt modelId="{0D801971-C123-49B6-B702-49719DFE4500}" type="sibTrans" cxnId="{F53B01DE-DC22-4BF2-8242-3ADD1E46DA67}">
      <dgm:prSet/>
      <dgm:spPr/>
      <dgm:t>
        <a:bodyPr/>
        <a:lstStyle/>
        <a:p>
          <a:endParaRPr lang="es-AR"/>
        </a:p>
      </dgm:t>
    </dgm:pt>
    <dgm:pt modelId="{2AFFECBB-BBA7-4FE3-9595-80B862D3FEA0}">
      <dgm:prSet phldrT="[Texto]" custT="1"/>
      <dgm:spPr/>
      <dgm:t>
        <a:bodyPr/>
        <a:lstStyle/>
        <a:p>
          <a:r>
            <a:rPr lang="es-AR" sz="1800" dirty="0" smtClean="0"/>
            <a:t>Uso de formatos no propietarios y de código abierto</a:t>
          </a:r>
          <a:endParaRPr lang="es-AR" sz="1800" dirty="0"/>
        </a:p>
      </dgm:t>
    </dgm:pt>
    <dgm:pt modelId="{116BADD8-92F8-48D2-80D8-CCAEBE99A60E}" type="parTrans" cxnId="{42FCE4A7-7179-44BD-A89F-93A85DB3D5C4}">
      <dgm:prSet/>
      <dgm:spPr/>
      <dgm:t>
        <a:bodyPr/>
        <a:lstStyle/>
        <a:p>
          <a:endParaRPr lang="es-AR"/>
        </a:p>
      </dgm:t>
    </dgm:pt>
    <dgm:pt modelId="{6C87EC5C-39E9-4A5F-99A4-39ADA2E15507}" type="sibTrans" cxnId="{42FCE4A7-7179-44BD-A89F-93A85DB3D5C4}">
      <dgm:prSet/>
      <dgm:spPr/>
      <dgm:t>
        <a:bodyPr/>
        <a:lstStyle/>
        <a:p>
          <a:endParaRPr lang="es-AR"/>
        </a:p>
      </dgm:t>
    </dgm:pt>
    <dgm:pt modelId="{C4ED59A1-CE4B-4B11-BCCC-A8DFCBED29D5}">
      <dgm:prSet phldrT="[Texto]" custT="1"/>
      <dgm:spPr/>
      <dgm:t>
        <a:bodyPr/>
        <a:lstStyle/>
        <a:p>
          <a:r>
            <a:rPr lang="es-AR" sz="1800" dirty="0" smtClean="0"/>
            <a:t>Facilitar descarga de información para reutilización</a:t>
          </a:r>
          <a:endParaRPr lang="es-AR" sz="1800" dirty="0"/>
        </a:p>
      </dgm:t>
    </dgm:pt>
    <dgm:pt modelId="{25B02655-CDD3-451E-A860-F527DC0E96B9}" type="parTrans" cxnId="{3B8E06B5-9E1D-47BE-AE6C-88C889D18BC7}">
      <dgm:prSet/>
      <dgm:spPr/>
      <dgm:t>
        <a:bodyPr/>
        <a:lstStyle/>
        <a:p>
          <a:endParaRPr lang="es-AR"/>
        </a:p>
      </dgm:t>
    </dgm:pt>
    <dgm:pt modelId="{07E5E0A0-284D-4F9E-A2E1-A3215494C9BD}" type="sibTrans" cxnId="{3B8E06B5-9E1D-47BE-AE6C-88C889D18BC7}">
      <dgm:prSet/>
      <dgm:spPr/>
      <dgm:t>
        <a:bodyPr/>
        <a:lstStyle/>
        <a:p>
          <a:endParaRPr lang="es-AR"/>
        </a:p>
      </dgm:t>
    </dgm:pt>
    <dgm:pt modelId="{64AF627C-6123-4B89-8ABE-CAD08D2C75EB}">
      <dgm:prSet phldrT="[Texto]" custT="1"/>
      <dgm:spPr/>
      <dgm:t>
        <a:bodyPr/>
        <a:lstStyle/>
        <a:p>
          <a:r>
            <a:rPr lang="es-AR" sz="1800" dirty="0" smtClean="0"/>
            <a:t>Mantenimiento periódico de sitio Web</a:t>
          </a:r>
          <a:endParaRPr lang="es-AR" sz="1800" dirty="0"/>
        </a:p>
      </dgm:t>
    </dgm:pt>
    <dgm:pt modelId="{11D4F5D5-F388-4E78-971F-44515C3C8397}" type="parTrans" cxnId="{0479F5F4-8447-4F25-B73D-C41A6FD696F7}">
      <dgm:prSet/>
      <dgm:spPr/>
      <dgm:t>
        <a:bodyPr/>
        <a:lstStyle/>
        <a:p>
          <a:endParaRPr lang="es-AR"/>
        </a:p>
      </dgm:t>
    </dgm:pt>
    <dgm:pt modelId="{EC480846-FD86-4C3B-8C6B-01DC14401489}" type="sibTrans" cxnId="{0479F5F4-8447-4F25-B73D-C41A6FD696F7}">
      <dgm:prSet/>
      <dgm:spPr/>
      <dgm:t>
        <a:bodyPr/>
        <a:lstStyle/>
        <a:p>
          <a:endParaRPr lang="es-AR"/>
        </a:p>
      </dgm:t>
    </dgm:pt>
    <dgm:pt modelId="{2C63D840-F0B5-4151-BB65-844C4EE94BC5}">
      <dgm:prSet phldrT="[Texto]" custT="1"/>
      <dgm:spPr/>
      <dgm:t>
        <a:bodyPr/>
        <a:lstStyle/>
        <a:p>
          <a:r>
            <a:rPr lang="es-AR" sz="1800" dirty="0" smtClean="0"/>
            <a:t>Mecanismos de búsqueda sencillos y estables</a:t>
          </a:r>
          <a:endParaRPr lang="es-AR" sz="1800" dirty="0"/>
        </a:p>
      </dgm:t>
    </dgm:pt>
    <dgm:pt modelId="{C39C03E1-B3C3-4E7B-85C0-C5C62CBD51C0}" type="parTrans" cxnId="{EFFF0419-40D4-4460-A2BD-2F0474751513}">
      <dgm:prSet/>
      <dgm:spPr/>
      <dgm:t>
        <a:bodyPr/>
        <a:lstStyle/>
        <a:p>
          <a:endParaRPr lang="es-AR"/>
        </a:p>
      </dgm:t>
    </dgm:pt>
    <dgm:pt modelId="{1F277ED2-A0E4-4BBC-84C8-72469479A27D}" type="sibTrans" cxnId="{EFFF0419-40D4-4460-A2BD-2F0474751513}">
      <dgm:prSet/>
      <dgm:spPr/>
      <dgm:t>
        <a:bodyPr/>
        <a:lstStyle/>
        <a:p>
          <a:endParaRPr lang="es-AR"/>
        </a:p>
      </dgm:t>
    </dgm:pt>
    <dgm:pt modelId="{B3C6EB2F-3C23-4DEA-A549-7B17AB05F10A}">
      <dgm:prSet phldrT="[Texto]" custT="1"/>
      <dgm:spPr/>
      <dgm:t>
        <a:bodyPr/>
        <a:lstStyle/>
        <a:p>
          <a:r>
            <a:rPr lang="es-AR" sz="1800" dirty="0" smtClean="0"/>
            <a:t>Hipervínculos con información relacionada</a:t>
          </a:r>
          <a:endParaRPr lang="es-AR" sz="1800" dirty="0"/>
        </a:p>
      </dgm:t>
    </dgm:pt>
    <dgm:pt modelId="{7CF567FB-625E-4463-A221-9E0C88E65984}" type="parTrans" cxnId="{F354CB4B-C29F-4500-84B6-97F56D7899EC}">
      <dgm:prSet/>
      <dgm:spPr/>
      <dgm:t>
        <a:bodyPr/>
        <a:lstStyle/>
        <a:p>
          <a:endParaRPr lang="es-AR"/>
        </a:p>
      </dgm:t>
    </dgm:pt>
    <dgm:pt modelId="{F9729A34-FE9F-4B2B-AF44-E2CB73DAB428}" type="sibTrans" cxnId="{F354CB4B-C29F-4500-84B6-97F56D7899EC}">
      <dgm:prSet/>
      <dgm:spPr/>
      <dgm:t>
        <a:bodyPr/>
        <a:lstStyle/>
        <a:p>
          <a:endParaRPr lang="es-AR"/>
        </a:p>
      </dgm:t>
    </dgm:pt>
    <dgm:pt modelId="{BAFEE4DD-7B97-4664-9524-6C6027C8E3BF}">
      <dgm:prSet phldrT="[Texto]" custT="1"/>
      <dgm:spPr/>
      <dgm:t>
        <a:bodyPr/>
        <a:lstStyle/>
        <a:p>
          <a:r>
            <a:rPr lang="es-AR" sz="1800" dirty="0" smtClean="0"/>
            <a:t>Uso de servicios de alerta</a:t>
          </a:r>
          <a:endParaRPr lang="es-AR" sz="1800" dirty="0"/>
        </a:p>
      </dgm:t>
    </dgm:pt>
    <dgm:pt modelId="{1BC5446B-E518-45F7-9452-E414EC4F054E}" type="parTrans" cxnId="{0AE382AE-0097-42F2-BB6F-7D49D38D1A3A}">
      <dgm:prSet/>
      <dgm:spPr/>
      <dgm:t>
        <a:bodyPr/>
        <a:lstStyle/>
        <a:p>
          <a:endParaRPr lang="es-AR"/>
        </a:p>
      </dgm:t>
    </dgm:pt>
    <dgm:pt modelId="{14009906-9A9F-4A1C-9C92-6FC31942EF20}" type="sibTrans" cxnId="{0AE382AE-0097-42F2-BB6F-7D49D38D1A3A}">
      <dgm:prSet/>
      <dgm:spPr/>
      <dgm:t>
        <a:bodyPr/>
        <a:lstStyle/>
        <a:p>
          <a:endParaRPr lang="es-AR"/>
        </a:p>
      </dgm:t>
    </dgm:pt>
    <dgm:pt modelId="{FC5C6417-E3A4-4A1A-BF26-EC98B33B3C85}">
      <dgm:prSet phldrT="[Texto]" custT="1"/>
      <dgm:spPr/>
      <dgm:t>
        <a:bodyPr/>
        <a:lstStyle/>
        <a:p>
          <a:r>
            <a:rPr lang="es-AR" sz="1800" dirty="0" smtClean="0"/>
            <a:t>Facilitar comunicación bidireccional</a:t>
          </a:r>
        </a:p>
        <a:p>
          <a:endParaRPr lang="es-AR" sz="3200" dirty="0" smtClean="0"/>
        </a:p>
        <a:p>
          <a:endParaRPr lang="es-AR" sz="3200" dirty="0" smtClean="0"/>
        </a:p>
        <a:p>
          <a:endParaRPr lang="es-AR" sz="3200" dirty="0" smtClean="0"/>
        </a:p>
        <a:p>
          <a:endParaRPr lang="es-AR" sz="3200" dirty="0"/>
        </a:p>
      </dgm:t>
    </dgm:pt>
    <dgm:pt modelId="{45E37EDA-CDA0-42BC-932E-06B1931FE4A4}" type="parTrans" cxnId="{4001A587-DA7E-4C77-8821-0B3F231F1905}">
      <dgm:prSet/>
      <dgm:spPr/>
      <dgm:t>
        <a:bodyPr/>
        <a:lstStyle/>
        <a:p>
          <a:endParaRPr lang="es-AR"/>
        </a:p>
      </dgm:t>
    </dgm:pt>
    <dgm:pt modelId="{A0DD5E8A-8D32-4A63-8F2F-7E7A08F03A20}" type="sibTrans" cxnId="{4001A587-DA7E-4C77-8821-0B3F231F1905}">
      <dgm:prSet/>
      <dgm:spPr/>
      <dgm:t>
        <a:bodyPr/>
        <a:lstStyle/>
        <a:p>
          <a:endParaRPr lang="es-AR"/>
        </a:p>
      </dgm:t>
    </dgm:pt>
    <dgm:pt modelId="{B2131824-72E8-444E-8048-950BE00EBA3F}">
      <dgm:prSet phldrT="[Texto]" custT="1"/>
      <dgm:spPr/>
      <dgm:t>
        <a:bodyPr/>
        <a:lstStyle/>
        <a:p>
          <a:endParaRPr lang="es-AR" sz="1800" dirty="0"/>
        </a:p>
      </dgm:t>
    </dgm:pt>
    <dgm:pt modelId="{9997F03C-17FF-4969-ABA7-0E577C038384}" type="parTrans" cxnId="{580BBA61-374F-4E27-88EA-E86E5CED82FD}">
      <dgm:prSet/>
      <dgm:spPr/>
    </dgm:pt>
    <dgm:pt modelId="{47481243-D7E7-4D17-A925-C38FCCBB51D0}" type="sibTrans" cxnId="{580BBA61-374F-4E27-88EA-E86E5CED82FD}">
      <dgm:prSet/>
      <dgm:spPr/>
    </dgm:pt>
    <dgm:pt modelId="{5DBE4CA6-0D20-4F68-BB74-F02626B039BB}">
      <dgm:prSet phldrT="[Texto]" custT="1"/>
      <dgm:spPr/>
      <dgm:t>
        <a:bodyPr/>
        <a:lstStyle/>
        <a:p>
          <a:endParaRPr lang="es-AR" sz="1800" dirty="0"/>
        </a:p>
      </dgm:t>
    </dgm:pt>
    <dgm:pt modelId="{A4A8747B-CF56-4B75-9D6B-9AB932C6E6BB}" type="parTrans" cxnId="{AB96A652-1358-4603-84D5-C13B65DF83D1}">
      <dgm:prSet/>
      <dgm:spPr/>
    </dgm:pt>
    <dgm:pt modelId="{5B2493BB-5E9A-4D9F-99FC-C0033C143826}" type="sibTrans" cxnId="{AB96A652-1358-4603-84D5-C13B65DF83D1}">
      <dgm:prSet/>
      <dgm:spPr/>
    </dgm:pt>
    <dgm:pt modelId="{6C9D4F70-DFDB-452E-A4A7-88070FF83E8B}">
      <dgm:prSet phldrT="[Texto]" custT="1"/>
      <dgm:spPr/>
      <dgm:t>
        <a:bodyPr/>
        <a:lstStyle/>
        <a:p>
          <a:endParaRPr lang="es-AR" sz="1800" dirty="0"/>
        </a:p>
      </dgm:t>
    </dgm:pt>
    <dgm:pt modelId="{BF07692E-42F1-47B2-82C4-4FA696E7C24F}" type="parTrans" cxnId="{547647EA-914A-46FC-970E-43A3D888E579}">
      <dgm:prSet/>
      <dgm:spPr/>
    </dgm:pt>
    <dgm:pt modelId="{F051FB2B-3C6C-474F-BAA2-2E4A721091C7}" type="sibTrans" cxnId="{547647EA-914A-46FC-970E-43A3D888E579}">
      <dgm:prSet/>
      <dgm:spPr/>
    </dgm:pt>
    <dgm:pt modelId="{2EA285C3-6A1D-4377-BB36-F91A9DE7402E}">
      <dgm:prSet phldrT="[Texto]" custT="1"/>
      <dgm:spPr/>
      <dgm:t>
        <a:bodyPr/>
        <a:lstStyle/>
        <a:p>
          <a:endParaRPr lang="es-AR" sz="1800" dirty="0"/>
        </a:p>
      </dgm:t>
    </dgm:pt>
    <dgm:pt modelId="{C665CD78-0EDA-4565-9F6F-4CE21AB75176}" type="parTrans" cxnId="{8B43B039-1E2E-49EF-9070-E26243151A6A}">
      <dgm:prSet/>
      <dgm:spPr/>
    </dgm:pt>
    <dgm:pt modelId="{C16739D1-0F00-47FE-B689-25749C9189A6}" type="sibTrans" cxnId="{8B43B039-1E2E-49EF-9070-E26243151A6A}">
      <dgm:prSet/>
      <dgm:spPr/>
    </dgm:pt>
    <dgm:pt modelId="{F9ADB246-1875-464F-8E0B-5FBE98FDA426}">
      <dgm:prSet phldrT="[Texto]" custT="1"/>
      <dgm:spPr/>
      <dgm:t>
        <a:bodyPr/>
        <a:lstStyle/>
        <a:p>
          <a:endParaRPr lang="es-AR" sz="1800" dirty="0"/>
        </a:p>
      </dgm:t>
    </dgm:pt>
    <dgm:pt modelId="{BF7B7CE4-DEC7-40F8-90FB-9D74A7FB2A82}" type="parTrans" cxnId="{52E888BB-C667-4B12-9D48-077E95AB4BC1}">
      <dgm:prSet/>
      <dgm:spPr/>
    </dgm:pt>
    <dgm:pt modelId="{EA9D40B1-E413-4B98-B4AB-713EE353A2E2}" type="sibTrans" cxnId="{52E888BB-C667-4B12-9D48-077E95AB4BC1}">
      <dgm:prSet/>
      <dgm:spPr/>
    </dgm:pt>
    <dgm:pt modelId="{FED16893-A7DB-48F6-B086-6D823C7BFF75}">
      <dgm:prSet phldrT="[Texto]" custT="1"/>
      <dgm:spPr/>
      <dgm:t>
        <a:bodyPr/>
        <a:lstStyle/>
        <a:p>
          <a:endParaRPr lang="es-AR" sz="1800" dirty="0"/>
        </a:p>
      </dgm:t>
    </dgm:pt>
    <dgm:pt modelId="{7A8D69C8-DAC7-4F7D-9AE5-83ABD36D1C3A}" type="parTrans" cxnId="{790C7A7C-6961-48D6-96AD-49CD53AE04AD}">
      <dgm:prSet/>
      <dgm:spPr/>
    </dgm:pt>
    <dgm:pt modelId="{6D6B6882-044B-4186-BBE2-239901DB4131}" type="sibTrans" cxnId="{790C7A7C-6961-48D6-96AD-49CD53AE04AD}">
      <dgm:prSet/>
      <dgm:spPr/>
    </dgm:pt>
    <dgm:pt modelId="{967E5AEF-2F4D-4D79-AC81-D8021138B751}" type="pres">
      <dgm:prSet presAssocID="{A4CB9F36-DD19-49E7-A4C5-C3320092AC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04B6C62-4224-4371-A55D-AD989C1191DC}" type="pres">
      <dgm:prSet presAssocID="{27B7B2D7-32E1-455D-881E-38BF9498D786}" presName="linNode" presStyleCnt="0"/>
      <dgm:spPr/>
    </dgm:pt>
    <dgm:pt modelId="{D06D7B9F-6019-43CD-A113-7EC84AEFD06F}" type="pres">
      <dgm:prSet presAssocID="{27B7B2D7-32E1-455D-881E-38BF9498D78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B9328FC-4E9F-45FB-9D2D-93BFE099C2CB}" type="pres">
      <dgm:prSet presAssocID="{27B7B2D7-32E1-455D-881E-38BF9498D78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AE382AE-0097-42F2-BB6F-7D49D38D1A3A}" srcId="{27B7B2D7-32E1-455D-881E-38BF9498D786}" destId="{BAFEE4DD-7B97-4664-9524-6C6027C8E3BF}" srcOrd="14" destOrd="0" parTransId="{1BC5446B-E518-45F7-9452-E414EC4F054E}" sibTransId="{14009906-9A9F-4A1C-9C92-6FC31942EF20}"/>
    <dgm:cxn modelId="{DDE8F9A8-6F02-411D-9ACB-0E8A066FAE15}" srcId="{27B7B2D7-32E1-455D-881E-38BF9498D786}" destId="{F1E23A2B-4A7D-40A6-943A-F95894B267A5}" srcOrd="7" destOrd="0" parTransId="{D50E7694-DBDB-4ED8-9ADC-DCF2A410534A}" sibTransId="{AB121C33-36BD-47E1-A7E8-02CF9F47198F}"/>
    <dgm:cxn modelId="{8385D8C9-D1C4-4BEF-BD4E-6B7F5A99B063}" type="presOf" srcId="{5DBE4CA6-0D20-4F68-BB74-F02626B039BB}" destId="{0B9328FC-4E9F-45FB-9D2D-93BFE099C2CB}" srcOrd="0" destOrd="1" presId="urn:microsoft.com/office/officeart/2005/8/layout/vList5"/>
    <dgm:cxn modelId="{1A45B27A-5937-4899-82CD-4CEF3FBF296A}" type="presOf" srcId="{2AFFECBB-BBA7-4FE3-9595-80B862D3FEA0}" destId="{0B9328FC-4E9F-45FB-9D2D-93BFE099C2CB}" srcOrd="0" destOrd="9" presId="urn:microsoft.com/office/officeart/2005/8/layout/vList5"/>
    <dgm:cxn modelId="{AB96A652-1358-4603-84D5-C13B65DF83D1}" srcId="{27B7B2D7-32E1-455D-881E-38BF9498D786}" destId="{5DBE4CA6-0D20-4F68-BB74-F02626B039BB}" srcOrd="1" destOrd="0" parTransId="{A4A8747B-CF56-4B75-9D6B-9AB932C6E6BB}" sibTransId="{5B2493BB-5E9A-4D9F-99FC-C0033C143826}"/>
    <dgm:cxn modelId="{6D2F0F52-EC25-47AE-8AEC-C68EB933870F}" type="presOf" srcId="{BAFEE4DD-7B97-4664-9524-6C6027C8E3BF}" destId="{0B9328FC-4E9F-45FB-9D2D-93BFE099C2CB}" srcOrd="0" destOrd="14" presId="urn:microsoft.com/office/officeart/2005/8/layout/vList5"/>
    <dgm:cxn modelId="{BA357991-764F-4FDE-8CEC-01C642B90281}" type="presOf" srcId="{2C63D840-F0B5-4151-BB65-844C4EE94BC5}" destId="{0B9328FC-4E9F-45FB-9D2D-93BFE099C2CB}" srcOrd="0" destOrd="12" presId="urn:microsoft.com/office/officeart/2005/8/layout/vList5"/>
    <dgm:cxn modelId="{3B8E06B5-9E1D-47BE-AE6C-88C889D18BC7}" srcId="{27B7B2D7-32E1-455D-881E-38BF9498D786}" destId="{C4ED59A1-CE4B-4B11-BCCC-A8DFCBED29D5}" srcOrd="10" destOrd="0" parTransId="{25B02655-CDD3-451E-A860-F527DC0E96B9}" sibTransId="{07E5E0A0-284D-4F9E-A2E1-A3215494C9BD}"/>
    <dgm:cxn modelId="{EFFF0419-40D4-4460-A2BD-2F0474751513}" srcId="{27B7B2D7-32E1-455D-881E-38BF9498D786}" destId="{2C63D840-F0B5-4151-BB65-844C4EE94BC5}" srcOrd="12" destOrd="0" parTransId="{C39C03E1-B3C3-4E7B-85C0-C5C62CBD51C0}" sibTransId="{1F277ED2-A0E4-4BBC-84C8-72469479A27D}"/>
    <dgm:cxn modelId="{0479F5F4-8447-4F25-B73D-C41A6FD696F7}" srcId="{27B7B2D7-32E1-455D-881E-38BF9498D786}" destId="{64AF627C-6123-4B89-8ABE-CAD08D2C75EB}" srcOrd="11" destOrd="0" parTransId="{11D4F5D5-F388-4E78-971F-44515C3C8397}" sibTransId="{EC480846-FD86-4C3B-8C6B-01DC14401489}"/>
    <dgm:cxn modelId="{F53B01DE-DC22-4BF2-8242-3ADD1E46DA67}" srcId="{27B7B2D7-32E1-455D-881E-38BF9498D786}" destId="{0F7F7B06-6DD8-4183-A2A1-554D8F4F566E}" srcOrd="8" destOrd="0" parTransId="{03D179E0-DB11-4B9C-9851-CB6E186E6190}" sibTransId="{0D801971-C123-49B6-B702-49719DFE4500}"/>
    <dgm:cxn modelId="{3A40FE01-714E-48F7-955C-FB987A43F4AE}" type="presOf" srcId="{F1E23A2B-4A7D-40A6-943A-F95894B267A5}" destId="{0B9328FC-4E9F-45FB-9D2D-93BFE099C2CB}" srcOrd="0" destOrd="7" presId="urn:microsoft.com/office/officeart/2005/8/layout/vList5"/>
    <dgm:cxn modelId="{790C7A7C-6961-48D6-96AD-49CD53AE04AD}" srcId="{27B7B2D7-32E1-455D-881E-38BF9498D786}" destId="{FED16893-A7DB-48F6-B086-6D823C7BFF75}" srcOrd="5" destOrd="0" parTransId="{7A8D69C8-DAC7-4F7D-9AE5-83ABD36D1C3A}" sibTransId="{6D6B6882-044B-4186-BBE2-239901DB4131}"/>
    <dgm:cxn modelId="{C911F343-969A-4ED6-88AF-A61239A52CF9}" srcId="{A4CB9F36-DD19-49E7-A4C5-C3320092AC6C}" destId="{27B7B2D7-32E1-455D-881E-38BF9498D786}" srcOrd="0" destOrd="0" parTransId="{17D4632C-59A9-4DAE-B8D2-4287810D8733}" sibTransId="{D181071A-7EAD-4568-9648-7D2087AB9110}"/>
    <dgm:cxn modelId="{547647EA-914A-46FC-970E-43A3D888E579}" srcId="{27B7B2D7-32E1-455D-881E-38BF9498D786}" destId="{6C9D4F70-DFDB-452E-A4A7-88070FF83E8B}" srcOrd="2" destOrd="0" parTransId="{BF07692E-42F1-47B2-82C4-4FA696E7C24F}" sibTransId="{F051FB2B-3C6C-474F-BAA2-2E4A721091C7}"/>
    <dgm:cxn modelId="{5EE17854-9F8C-41C3-A05A-2DF863E806EA}" type="presOf" srcId="{27B7B2D7-32E1-455D-881E-38BF9498D786}" destId="{D06D7B9F-6019-43CD-A113-7EC84AEFD06F}" srcOrd="0" destOrd="0" presId="urn:microsoft.com/office/officeart/2005/8/layout/vList5"/>
    <dgm:cxn modelId="{DBA0C310-0C83-4D01-8E4D-27E933A04A6C}" type="presOf" srcId="{0F7F7B06-6DD8-4183-A2A1-554D8F4F566E}" destId="{0B9328FC-4E9F-45FB-9D2D-93BFE099C2CB}" srcOrd="0" destOrd="8" presId="urn:microsoft.com/office/officeart/2005/8/layout/vList5"/>
    <dgm:cxn modelId="{79AA73C6-C6EE-4852-A87A-000BBE74927D}" type="presOf" srcId="{C4ED59A1-CE4B-4B11-BCCC-A8DFCBED29D5}" destId="{0B9328FC-4E9F-45FB-9D2D-93BFE099C2CB}" srcOrd="0" destOrd="10" presId="urn:microsoft.com/office/officeart/2005/8/layout/vList5"/>
    <dgm:cxn modelId="{F354CB4B-C29F-4500-84B6-97F56D7899EC}" srcId="{27B7B2D7-32E1-455D-881E-38BF9498D786}" destId="{B3C6EB2F-3C23-4DEA-A549-7B17AB05F10A}" srcOrd="13" destOrd="0" parTransId="{7CF567FB-625E-4463-A221-9E0C88E65984}" sibTransId="{F9729A34-FE9F-4B2B-AF44-E2CB73DAB428}"/>
    <dgm:cxn modelId="{8B43B039-1E2E-49EF-9070-E26243151A6A}" srcId="{27B7B2D7-32E1-455D-881E-38BF9498D786}" destId="{2EA285C3-6A1D-4377-BB36-F91A9DE7402E}" srcOrd="3" destOrd="0" parTransId="{C665CD78-0EDA-4565-9F6F-4CE21AB75176}" sibTransId="{C16739D1-0F00-47FE-B689-25749C9189A6}"/>
    <dgm:cxn modelId="{7AFA7622-EF65-4225-85CF-8AF8F58FC08F}" type="presOf" srcId="{FED16893-A7DB-48F6-B086-6D823C7BFF75}" destId="{0B9328FC-4E9F-45FB-9D2D-93BFE099C2CB}" srcOrd="0" destOrd="5" presId="urn:microsoft.com/office/officeart/2005/8/layout/vList5"/>
    <dgm:cxn modelId="{4001A587-DA7E-4C77-8821-0B3F231F1905}" srcId="{27B7B2D7-32E1-455D-881E-38BF9498D786}" destId="{FC5C6417-E3A4-4A1A-BF26-EC98B33B3C85}" srcOrd="15" destOrd="0" parTransId="{45E37EDA-CDA0-42BC-932E-06B1931FE4A4}" sibTransId="{A0DD5E8A-8D32-4A63-8F2F-7E7A08F03A20}"/>
    <dgm:cxn modelId="{BEF4EBDC-725B-43C1-957E-26A641171920}" type="presOf" srcId="{B3C6EB2F-3C23-4DEA-A549-7B17AB05F10A}" destId="{0B9328FC-4E9F-45FB-9D2D-93BFE099C2CB}" srcOrd="0" destOrd="13" presId="urn:microsoft.com/office/officeart/2005/8/layout/vList5"/>
    <dgm:cxn modelId="{580BBA61-374F-4E27-88EA-E86E5CED82FD}" srcId="{27B7B2D7-32E1-455D-881E-38BF9498D786}" destId="{B2131824-72E8-444E-8048-950BE00EBA3F}" srcOrd="0" destOrd="0" parTransId="{9997F03C-17FF-4969-ABA7-0E577C038384}" sibTransId="{47481243-D7E7-4D17-A925-C38FCCBB51D0}"/>
    <dgm:cxn modelId="{E8914216-3140-44CD-81A2-9EC81B11F606}" srcId="{27B7B2D7-32E1-455D-881E-38BF9498D786}" destId="{B75A6910-2B09-4B3E-A99A-3A9DB2550372}" srcOrd="6" destOrd="0" parTransId="{6EFB8310-372F-434D-B4A9-37B6CA2C2632}" sibTransId="{1D7376AA-2410-4B6E-8ABE-33600EA450C2}"/>
    <dgm:cxn modelId="{CDA62AB7-56A6-4633-91A8-DF215A6844C4}" type="presOf" srcId="{2EA285C3-6A1D-4377-BB36-F91A9DE7402E}" destId="{0B9328FC-4E9F-45FB-9D2D-93BFE099C2CB}" srcOrd="0" destOrd="3" presId="urn:microsoft.com/office/officeart/2005/8/layout/vList5"/>
    <dgm:cxn modelId="{D02467B0-7ADB-4D3B-9847-67C96DD28430}" type="presOf" srcId="{F9ADB246-1875-464F-8E0B-5FBE98FDA426}" destId="{0B9328FC-4E9F-45FB-9D2D-93BFE099C2CB}" srcOrd="0" destOrd="4" presId="urn:microsoft.com/office/officeart/2005/8/layout/vList5"/>
    <dgm:cxn modelId="{94627CB2-D777-44B3-A0A2-8BF2AC2E8071}" type="presOf" srcId="{B75A6910-2B09-4B3E-A99A-3A9DB2550372}" destId="{0B9328FC-4E9F-45FB-9D2D-93BFE099C2CB}" srcOrd="0" destOrd="6" presId="urn:microsoft.com/office/officeart/2005/8/layout/vList5"/>
    <dgm:cxn modelId="{52E888BB-C667-4B12-9D48-077E95AB4BC1}" srcId="{27B7B2D7-32E1-455D-881E-38BF9498D786}" destId="{F9ADB246-1875-464F-8E0B-5FBE98FDA426}" srcOrd="4" destOrd="0" parTransId="{BF7B7CE4-DEC7-40F8-90FB-9D74A7FB2A82}" sibTransId="{EA9D40B1-E413-4B98-B4AB-713EE353A2E2}"/>
    <dgm:cxn modelId="{D1087417-A820-4B7D-884B-45A1E8DAA47B}" type="presOf" srcId="{B2131824-72E8-444E-8048-950BE00EBA3F}" destId="{0B9328FC-4E9F-45FB-9D2D-93BFE099C2CB}" srcOrd="0" destOrd="0" presId="urn:microsoft.com/office/officeart/2005/8/layout/vList5"/>
    <dgm:cxn modelId="{B8DAD63C-29D7-4B9A-9F9B-70BE4D09BB96}" type="presOf" srcId="{64AF627C-6123-4B89-8ABE-CAD08D2C75EB}" destId="{0B9328FC-4E9F-45FB-9D2D-93BFE099C2CB}" srcOrd="0" destOrd="11" presId="urn:microsoft.com/office/officeart/2005/8/layout/vList5"/>
    <dgm:cxn modelId="{42FCE4A7-7179-44BD-A89F-93A85DB3D5C4}" srcId="{27B7B2D7-32E1-455D-881E-38BF9498D786}" destId="{2AFFECBB-BBA7-4FE3-9595-80B862D3FEA0}" srcOrd="9" destOrd="0" parTransId="{116BADD8-92F8-48D2-80D8-CCAEBE99A60E}" sibTransId="{6C87EC5C-39E9-4A5F-99A4-39ADA2E15507}"/>
    <dgm:cxn modelId="{6AAF31F9-F955-46AF-B10B-C7A9372FB54A}" type="presOf" srcId="{6C9D4F70-DFDB-452E-A4A7-88070FF83E8B}" destId="{0B9328FC-4E9F-45FB-9D2D-93BFE099C2CB}" srcOrd="0" destOrd="2" presId="urn:microsoft.com/office/officeart/2005/8/layout/vList5"/>
    <dgm:cxn modelId="{EBE00762-19D5-4CF1-8E8C-716D0A4B423E}" type="presOf" srcId="{FC5C6417-E3A4-4A1A-BF26-EC98B33B3C85}" destId="{0B9328FC-4E9F-45FB-9D2D-93BFE099C2CB}" srcOrd="0" destOrd="15" presId="urn:microsoft.com/office/officeart/2005/8/layout/vList5"/>
    <dgm:cxn modelId="{A187C41F-7AD7-4A1A-9375-F2EAB8C6E396}" type="presOf" srcId="{A4CB9F36-DD19-49E7-A4C5-C3320092AC6C}" destId="{967E5AEF-2F4D-4D79-AC81-D8021138B751}" srcOrd="0" destOrd="0" presId="urn:microsoft.com/office/officeart/2005/8/layout/vList5"/>
    <dgm:cxn modelId="{3EBA1CD2-AD10-4A1D-B2C2-DCC59969C20F}" type="presParOf" srcId="{967E5AEF-2F4D-4D79-AC81-D8021138B751}" destId="{A04B6C62-4224-4371-A55D-AD989C1191DC}" srcOrd="0" destOrd="0" presId="urn:microsoft.com/office/officeart/2005/8/layout/vList5"/>
    <dgm:cxn modelId="{820DC780-5B4A-4970-BD45-31F691B11D34}" type="presParOf" srcId="{A04B6C62-4224-4371-A55D-AD989C1191DC}" destId="{D06D7B9F-6019-43CD-A113-7EC84AEFD06F}" srcOrd="0" destOrd="0" presId="urn:microsoft.com/office/officeart/2005/8/layout/vList5"/>
    <dgm:cxn modelId="{9B15C987-02B8-4DAC-8CE2-887BA1911A50}" type="presParOf" srcId="{A04B6C62-4224-4371-A55D-AD989C1191DC}" destId="{0B9328FC-4E9F-45FB-9D2D-93BFE099C2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CB9F36-DD19-49E7-A4C5-C3320092AC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7B7B2D7-32E1-455D-881E-38BF9498D786}">
      <dgm:prSet phldrT="[Texto]" custT="1"/>
      <dgm:spPr/>
      <dgm:t>
        <a:bodyPr/>
        <a:lstStyle/>
        <a:p>
          <a:r>
            <a:rPr lang="es-AR" sz="3200" dirty="0" smtClean="0"/>
            <a:t>Herramientas de participación ciudadana </a:t>
          </a:r>
          <a:endParaRPr lang="es-AR" sz="3200" dirty="0"/>
        </a:p>
      </dgm:t>
    </dgm:pt>
    <dgm:pt modelId="{17D4632C-59A9-4DAE-B8D2-4287810D8733}" type="parTrans" cxnId="{C911F343-969A-4ED6-88AF-A61239A52CF9}">
      <dgm:prSet/>
      <dgm:spPr/>
      <dgm:t>
        <a:bodyPr/>
        <a:lstStyle/>
        <a:p>
          <a:endParaRPr lang="es-AR"/>
        </a:p>
      </dgm:t>
    </dgm:pt>
    <dgm:pt modelId="{D181071A-7EAD-4568-9648-7D2087AB9110}" type="sibTrans" cxnId="{C911F343-969A-4ED6-88AF-A61239A52CF9}">
      <dgm:prSet/>
      <dgm:spPr/>
      <dgm:t>
        <a:bodyPr/>
        <a:lstStyle/>
        <a:p>
          <a:endParaRPr lang="es-AR"/>
        </a:p>
      </dgm:t>
    </dgm:pt>
    <dgm:pt modelId="{B75A6910-2B09-4B3E-A99A-3A9DB2550372}">
      <dgm:prSet phldrT="[Texto]" custT="1"/>
      <dgm:spPr/>
      <dgm:t>
        <a:bodyPr/>
        <a:lstStyle/>
        <a:p>
          <a:r>
            <a:rPr lang="es-ES" sz="2800" dirty="0" smtClean="0"/>
            <a:t>Acceso a la información pública</a:t>
          </a:r>
          <a:endParaRPr lang="es-AR" sz="2800" dirty="0"/>
        </a:p>
      </dgm:t>
    </dgm:pt>
    <dgm:pt modelId="{6EFB8310-372F-434D-B4A9-37B6CA2C2632}" type="parTrans" cxnId="{E8914216-3140-44CD-81A2-9EC81B11F606}">
      <dgm:prSet/>
      <dgm:spPr/>
      <dgm:t>
        <a:bodyPr/>
        <a:lstStyle/>
        <a:p>
          <a:endParaRPr lang="es-AR"/>
        </a:p>
      </dgm:t>
    </dgm:pt>
    <dgm:pt modelId="{1D7376AA-2410-4B6E-8ABE-33600EA450C2}" type="sibTrans" cxnId="{E8914216-3140-44CD-81A2-9EC81B11F606}">
      <dgm:prSet/>
      <dgm:spPr/>
      <dgm:t>
        <a:bodyPr/>
        <a:lstStyle/>
        <a:p>
          <a:endParaRPr lang="es-AR"/>
        </a:p>
      </dgm:t>
    </dgm:pt>
    <dgm:pt modelId="{F1E23A2B-4A7D-40A6-943A-F95894B267A5}">
      <dgm:prSet phldrT="[Texto]" custT="1"/>
      <dgm:spPr/>
      <dgm:t>
        <a:bodyPr/>
        <a:lstStyle/>
        <a:p>
          <a:r>
            <a:rPr lang="es-ES" sz="2800" dirty="0" smtClean="0"/>
            <a:t>Audiencia pública</a:t>
          </a:r>
          <a:endParaRPr lang="es-AR" sz="2800" dirty="0"/>
        </a:p>
      </dgm:t>
    </dgm:pt>
    <dgm:pt modelId="{D50E7694-DBDB-4ED8-9ADC-DCF2A410534A}" type="parTrans" cxnId="{DDE8F9A8-6F02-411D-9ACB-0E8A066FAE15}">
      <dgm:prSet/>
      <dgm:spPr/>
      <dgm:t>
        <a:bodyPr/>
        <a:lstStyle/>
        <a:p>
          <a:endParaRPr lang="es-AR"/>
        </a:p>
      </dgm:t>
    </dgm:pt>
    <dgm:pt modelId="{AB121C33-36BD-47E1-A7E8-02CF9F47198F}" type="sibTrans" cxnId="{DDE8F9A8-6F02-411D-9ACB-0E8A066FAE15}">
      <dgm:prSet/>
      <dgm:spPr/>
      <dgm:t>
        <a:bodyPr/>
        <a:lstStyle/>
        <a:p>
          <a:endParaRPr lang="es-AR"/>
        </a:p>
      </dgm:t>
    </dgm:pt>
    <dgm:pt modelId="{0F7F7B06-6DD8-4183-A2A1-554D8F4F566E}">
      <dgm:prSet phldrT="[Texto]" custT="1"/>
      <dgm:spPr/>
      <dgm:t>
        <a:bodyPr/>
        <a:lstStyle/>
        <a:p>
          <a:r>
            <a:rPr lang="es-ES" sz="2800" dirty="0" smtClean="0"/>
            <a:t>Iniciativa popular</a:t>
          </a:r>
          <a:endParaRPr lang="es-AR" sz="2800" dirty="0"/>
        </a:p>
      </dgm:t>
    </dgm:pt>
    <dgm:pt modelId="{03D179E0-DB11-4B9C-9851-CB6E186E6190}" type="parTrans" cxnId="{F53B01DE-DC22-4BF2-8242-3ADD1E46DA67}">
      <dgm:prSet/>
      <dgm:spPr/>
      <dgm:t>
        <a:bodyPr/>
        <a:lstStyle/>
        <a:p>
          <a:endParaRPr lang="es-AR"/>
        </a:p>
      </dgm:t>
    </dgm:pt>
    <dgm:pt modelId="{0D801971-C123-49B6-B702-49719DFE4500}" type="sibTrans" cxnId="{F53B01DE-DC22-4BF2-8242-3ADD1E46DA67}">
      <dgm:prSet/>
      <dgm:spPr/>
      <dgm:t>
        <a:bodyPr/>
        <a:lstStyle/>
        <a:p>
          <a:endParaRPr lang="es-AR"/>
        </a:p>
      </dgm:t>
    </dgm:pt>
    <dgm:pt modelId="{2AFFECBB-BBA7-4FE3-9595-80B862D3FEA0}">
      <dgm:prSet phldrT="[Texto]" custT="1"/>
      <dgm:spPr/>
      <dgm:t>
        <a:bodyPr/>
        <a:lstStyle/>
        <a:p>
          <a:r>
            <a:rPr lang="es-ES" sz="2800" dirty="0" smtClean="0"/>
            <a:t>Consulta popular</a:t>
          </a:r>
          <a:endParaRPr lang="es-AR" sz="2800" dirty="0"/>
        </a:p>
      </dgm:t>
    </dgm:pt>
    <dgm:pt modelId="{116BADD8-92F8-48D2-80D8-CCAEBE99A60E}" type="parTrans" cxnId="{42FCE4A7-7179-44BD-A89F-93A85DB3D5C4}">
      <dgm:prSet/>
      <dgm:spPr/>
      <dgm:t>
        <a:bodyPr/>
        <a:lstStyle/>
        <a:p>
          <a:endParaRPr lang="es-AR"/>
        </a:p>
      </dgm:t>
    </dgm:pt>
    <dgm:pt modelId="{6C87EC5C-39E9-4A5F-99A4-39ADA2E15507}" type="sibTrans" cxnId="{42FCE4A7-7179-44BD-A89F-93A85DB3D5C4}">
      <dgm:prSet/>
      <dgm:spPr/>
      <dgm:t>
        <a:bodyPr/>
        <a:lstStyle/>
        <a:p>
          <a:endParaRPr lang="es-AR"/>
        </a:p>
      </dgm:t>
    </dgm:pt>
    <dgm:pt modelId="{C4ED59A1-CE4B-4B11-BCCC-A8DFCBED29D5}">
      <dgm:prSet phldrT="[Texto]" custT="1"/>
      <dgm:spPr/>
      <dgm:t>
        <a:bodyPr/>
        <a:lstStyle/>
        <a:p>
          <a:r>
            <a:rPr lang="es-ES" sz="2800" dirty="0" smtClean="0"/>
            <a:t>Referéndum</a:t>
          </a:r>
          <a:endParaRPr lang="es-AR" sz="2800" dirty="0"/>
        </a:p>
      </dgm:t>
    </dgm:pt>
    <dgm:pt modelId="{25B02655-CDD3-451E-A860-F527DC0E96B9}" type="parTrans" cxnId="{3B8E06B5-9E1D-47BE-AE6C-88C889D18BC7}">
      <dgm:prSet/>
      <dgm:spPr/>
      <dgm:t>
        <a:bodyPr/>
        <a:lstStyle/>
        <a:p>
          <a:endParaRPr lang="es-AR"/>
        </a:p>
      </dgm:t>
    </dgm:pt>
    <dgm:pt modelId="{07E5E0A0-284D-4F9E-A2E1-A3215494C9BD}" type="sibTrans" cxnId="{3B8E06B5-9E1D-47BE-AE6C-88C889D18BC7}">
      <dgm:prSet/>
      <dgm:spPr/>
      <dgm:t>
        <a:bodyPr/>
        <a:lstStyle/>
        <a:p>
          <a:endParaRPr lang="es-AR"/>
        </a:p>
      </dgm:t>
    </dgm:pt>
    <dgm:pt modelId="{64AF627C-6123-4B89-8ABE-CAD08D2C75EB}">
      <dgm:prSet phldrT="[Texto]" custT="1"/>
      <dgm:spPr/>
      <dgm:t>
        <a:bodyPr/>
        <a:lstStyle/>
        <a:p>
          <a:r>
            <a:rPr lang="es-ES" sz="2800" dirty="0" smtClean="0"/>
            <a:t>Presupuesto participativo</a:t>
          </a:r>
          <a:endParaRPr lang="es-AR" sz="2800" dirty="0" smtClean="0"/>
        </a:p>
        <a:p>
          <a:endParaRPr lang="es-AR" sz="3200" dirty="0" smtClean="0"/>
        </a:p>
        <a:p>
          <a:endParaRPr lang="es-AR" sz="3200" dirty="0" smtClean="0"/>
        </a:p>
        <a:p>
          <a:endParaRPr lang="es-AR" sz="1800" dirty="0"/>
        </a:p>
      </dgm:t>
    </dgm:pt>
    <dgm:pt modelId="{11D4F5D5-F388-4E78-971F-44515C3C8397}" type="parTrans" cxnId="{0479F5F4-8447-4F25-B73D-C41A6FD696F7}">
      <dgm:prSet/>
      <dgm:spPr/>
      <dgm:t>
        <a:bodyPr/>
        <a:lstStyle/>
        <a:p>
          <a:endParaRPr lang="es-AR"/>
        </a:p>
      </dgm:t>
    </dgm:pt>
    <dgm:pt modelId="{EC480846-FD86-4C3B-8C6B-01DC14401489}" type="sibTrans" cxnId="{0479F5F4-8447-4F25-B73D-C41A6FD696F7}">
      <dgm:prSet/>
      <dgm:spPr/>
      <dgm:t>
        <a:bodyPr/>
        <a:lstStyle/>
        <a:p>
          <a:endParaRPr lang="es-AR"/>
        </a:p>
      </dgm:t>
    </dgm:pt>
    <dgm:pt modelId="{B2131824-72E8-444E-8048-950BE00EBA3F}">
      <dgm:prSet phldrT="[Texto]" custT="1"/>
      <dgm:spPr/>
      <dgm:t>
        <a:bodyPr/>
        <a:lstStyle/>
        <a:p>
          <a:endParaRPr lang="es-AR" sz="1800" dirty="0"/>
        </a:p>
      </dgm:t>
    </dgm:pt>
    <dgm:pt modelId="{9997F03C-17FF-4969-ABA7-0E577C038384}" type="parTrans" cxnId="{580BBA61-374F-4E27-88EA-E86E5CED82FD}">
      <dgm:prSet/>
      <dgm:spPr/>
      <dgm:t>
        <a:bodyPr/>
        <a:lstStyle/>
        <a:p>
          <a:endParaRPr lang="es-AR"/>
        </a:p>
      </dgm:t>
    </dgm:pt>
    <dgm:pt modelId="{47481243-D7E7-4D17-A925-C38FCCBB51D0}" type="sibTrans" cxnId="{580BBA61-374F-4E27-88EA-E86E5CED82FD}">
      <dgm:prSet/>
      <dgm:spPr/>
      <dgm:t>
        <a:bodyPr/>
        <a:lstStyle/>
        <a:p>
          <a:endParaRPr lang="es-AR"/>
        </a:p>
      </dgm:t>
    </dgm:pt>
    <dgm:pt modelId="{5DBE4CA6-0D20-4F68-BB74-F02626B039BB}">
      <dgm:prSet phldrT="[Texto]" custT="1"/>
      <dgm:spPr/>
      <dgm:t>
        <a:bodyPr/>
        <a:lstStyle/>
        <a:p>
          <a:endParaRPr lang="es-AR" sz="1800" dirty="0"/>
        </a:p>
      </dgm:t>
    </dgm:pt>
    <dgm:pt modelId="{A4A8747B-CF56-4B75-9D6B-9AB932C6E6BB}" type="parTrans" cxnId="{AB96A652-1358-4603-84D5-C13B65DF83D1}">
      <dgm:prSet/>
      <dgm:spPr/>
      <dgm:t>
        <a:bodyPr/>
        <a:lstStyle/>
        <a:p>
          <a:endParaRPr lang="es-AR"/>
        </a:p>
      </dgm:t>
    </dgm:pt>
    <dgm:pt modelId="{5B2493BB-5E9A-4D9F-99FC-C0033C143826}" type="sibTrans" cxnId="{AB96A652-1358-4603-84D5-C13B65DF83D1}">
      <dgm:prSet/>
      <dgm:spPr/>
      <dgm:t>
        <a:bodyPr/>
        <a:lstStyle/>
        <a:p>
          <a:endParaRPr lang="es-AR"/>
        </a:p>
      </dgm:t>
    </dgm:pt>
    <dgm:pt modelId="{6C9D4F70-DFDB-452E-A4A7-88070FF83E8B}">
      <dgm:prSet phldrT="[Texto]" custT="1"/>
      <dgm:spPr/>
      <dgm:t>
        <a:bodyPr/>
        <a:lstStyle/>
        <a:p>
          <a:endParaRPr lang="es-AR" sz="1800" dirty="0"/>
        </a:p>
      </dgm:t>
    </dgm:pt>
    <dgm:pt modelId="{BF07692E-42F1-47B2-82C4-4FA696E7C24F}" type="parTrans" cxnId="{547647EA-914A-46FC-970E-43A3D888E579}">
      <dgm:prSet/>
      <dgm:spPr/>
      <dgm:t>
        <a:bodyPr/>
        <a:lstStyle/>
        <a:p>
          <a:endParaRPr lang="es-AR"/>
        </a:p>
      </dgm:t>
    </dgm:pt>
    <dgm:pt modelId="{F051FB2B-3C6C-474F-BAA2-2E4A721091C7}" type="sibTrans" cxnId="{547647EA-914A-46FC-970E-43A3D888E579}">
      <dgm:prSet/>
      <dgm:spPr/>
      <dgm:t>
        <a:bodyPr/>
        <a:lstStyle/>
        <a:p>
          <a:endParaRPr lang="es-AR"/>
        </a:p>
      </dgm:t>
    </dgm:pt>
    <dgm:pt modelId="{2EA285C3-6A1D-4377-BB36-F91A9DE7402E}">
      <dgm:prSet phldrT="[Texto]" custT="1"/>
      <dgm:spPr/>
      <dgm:t>
        <a:bodyPr/>
        <a:lstStyle/>
        <a:p>
          <a:endParaRPr lang="es-AR" sz="1800" dirty="0"/>
        </a:p>
      </dgm:t>
    </dgm:pt>
    <dgm:pt modelId="{C665CD78-0EDA-4565-9F6F-4CE21AB75176}" type="parTrans" cxnId="{8B43B039-1E2E-49EF-9070-E26243151A6A}">
      <dgm:prSet/>
      <dgm:spPr/>
      <dgm:t>
        <a:bodyPr/>
        <a:lstStyle/>
        <a:p>
          <a:endParaRPr lang="es-AR"/>
        </a:p>
      </dgm:t>
    </dgm:pt>
    <dgm:pt modelId="{C16739D1-0F00-47FE-B689-25749C9189A6}" type="sibTrans" cxnId="{8B43B039-1E2E-49EF-9070-E26243151A6A}">
      <dgm:prSet/>
      <dgm:spPr/>
      <dgm:t>
        <a:bodyPr/>
        <a:lstStyle/>
        <a:p>
          <a:endParaRPr lang="es-AR"/>
        </a:p>
      </dgm:t>
    </dgm:pt>
    <dgm:pt modelId="{F9ADB246-1875-464F-8E0B-5FBE98FDA426}">
      <dgm:prSet phldrT="[Texto]" custT="1"/>
      <dgm:spPr/>
      <dgm:t>
        <a:bodyPr/>
        <a:lstStyle/>
        <a:p>
          <a:endParaRPr lang="es-AR" sz="1800" dirty="0"/>
        </a:p>
      </dgm:t>
    </dgm:pt>
    <dgm:pt modelId="{BF7B7CE4-DEC7-40F8-90FB-9D74A7FB2A82}" type="parTrans" cxnId="{52E888BB-C667-4B12-9D48-077E95AB4BC1}">
      <dgm:prSet/>
      <dgm:spPr/>
      <dgm:t>
        <a:bodyPr/>
        <a:lstStyle/>
        <a:p>
          <a:endParaRPr lang="es-AR"/>
        </a:p>
      </dgm:t>
    </dgm:pt>
    <dgm:pt modelId="{EA9D40B1-E413-4B98-B4AB-713EE353A2E2}" type="sibTrans" cxnId="{52E888BB-C667-4B12-9D48-077E95AB4BC1}">
      <dgm:prSet/>
      <dgm:spPr/>
      <dgm:t>
        <a:bodyPr/>
        <a:lstStyle/>
        <a:p>
          <a:endParaRPr lang="es-AR"/>
        </a:p>
      </dgm:t>
    </dgm:pt>
    <dgm:pt modelId="{FED16893-A7DB-48F6-B086-6D823C7BFF75}">
      <dgm:prSet phldrT="[Texto]" custT="1"/>
      <dgm:spPr/>
      <dgm:t>
        <a:bodyPr/>
        <a:lstStyle/>
        <a:p>
          <a:endParaRPr lang="es-AR" sz="1800" dirty="0"/>
        </a:p>
      </dgm:t>
    </dgm:pt>
    <dgm:pt modelId="{7A8D69C8-DAC7-4F7D-9AE5-83ABD36D1C3A}" type="parTrans" cxnId="{790C7A7C-6961-48D6-96AD-49CD53AE04AD}">
      <dgm:prSet/>
      <dgm:spPr/>
      <dgm:t>
        <a:bodyPr/>
        <a:lstStyle/>
        <a:p>
          <a:endParaRPr lang="es-AR"/>
        </a:p>
      </dgm:t>
    </dgm:pt>
    <dgm:pt modelId="{6D6B6882-044B-4186-BBE2-239901DB4131}" type="sibTrans" cxnId="{790C7A7C-6961-48D6-96AD-49CD53AE04AD}">
      <dgm:prSet/>
      <dgm:spPr/>
      <dgm:t>
        <a:bodyPr/>
        <a:lstStyle/>
        <a:p>
          <a:endParaRPr lang="es-AR"/>
        </a:p>
      </dgm:t>
    </dgm:pt>
    <dgm:pt modelId="{967E5AEF-2F4D-4D79-AC81-D8021138B751}" type="pres">
      <dgm:prSet presAssocID="{A4CB9F36-DD19-49E7-A4C5-C3320092AC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04B6C62-4224-4371-A55D-AD989C1191DC}" type="pres">
      <dgm:prSet presAssocID="{27B7B2D7-32E1-455D-881E-38BF9498D786}" presName="linNode" presStyleCnt="0"/>
      <dgm:spPr/>
    </dgm:pt>
    <dgm:pt modelId="{D06D7B9F-6019-43CD-A113-7EC84AEFD06F}" type="pres">
      <dgm:prSet presAssocID="{27B7B2D7-32E1-455D-881E-38BF9498D78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B9328FC-4E9F-45FB-9D2D-93BFE099C2CB}" type="pres">
      <dgm:prSet presAssocID="{27B7B2D7-32E1-455D-881E-38BF9498D78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A6FBC12-29D5-4C6F-8A91-F7093435CA86}" type="presOf" srcId="{0F7F7B06-6DD8-4183-A2A1-554D8F4F566E}" destId="{0B9328FC-4E9F-45FB-9D2D-93BFE099C2CB}" srcOrd="0" destOrd="8" presId="urn:microsoft.com/office/officeart/2005/8/layout/vList5"/>
    <dgm:cxn modelId="{16ABE575-9B92-4FC6-AAC2-D1CF3C32B51D}" type="presOf" srcId="{2EA285C3-6A1D-4377-BB36-F91A9DE7402E}" destId="{0B9328FC-4E9F-45FB-9D2D-93BFE099C2CB}" srcOrd="0" destOrd="3" presId="urn:microsoft.com/office/officeart/2005/8/layout/vList5"/>
    <dgm:cxn modelId="{6166D628-2AD8-4FBC-96F3-AA9D8D4F8A87}" type="presOf" srcId="{6C9D4F70-DFDB-452E-A4A7-88070FF83E8B}" destId="{0B9328FC-4E9F-45FB-9D2D-93BFE099C2CB}" srcOrd="0" destOrd="2" presId="urn:microsoft.com/office/officeart/2005/8/layout/vList5"/>
    <dgm:cxn modelId="{52E888BB-C667-4B12-9D48-077E95AB4BC1}" srcId="{27B7B2D7-32E1-455D-881E-38BF9498D786}" destId="{F9ADB246-1875-464F-8E0B-5FBE98FDA426}" srcOrd="4" destOrd="0" parTransId="{BF7B7CE4-DEC7-40F8-90FB-9D74A7FB2A82}" sibTransId="{EA9D40B1-E413-4B98-B4AB-713EE353A2E2}"/>
    <dgm:cxn modelId="{99933D45-A1D5-476D-AE29-A44C1B9C874B}" type="presOf" srcId="{A4CB9F36-DD19-49E7-A4C5-C3320092AC6C}" destId="{967E5AEF-2F4D-4D79-AC81-D8021138B751}" srcOrd="0" destOrd="0" presId="urn:microsoft.com/office/officeart/2005/8/layout/vList5"/>
    <dgm:cxn modelId="{84D2B6C9-817F-41F3-8ACF-ED83BFFEFC62}" type="presOf" srcId="{F9ADB246-1875-464F-8E0B-5FBE98FDA426}" destId="{0B9328FC-4E9F-45FB-9D2D-93BFE099C2CB}" srcOrd="0" destOrd="4" presId="urn:microsoft.com/office/officeart/2005/8/layout/vList5"/>
    <dgm:cxn modelId="{5602A783-8F3B-47A4-8046-8B55F3B1BDD4}" type="presOf" srcId="{27B7B2D7-32E1-455D-881E-38BF9498D786}" destId="{D06D7B9F-6019-43CD-A113-7EC84AEFD06F}" srcOrd="0" destOrd="0" presId="urn:microsoft.com/office/officeart/2005/8/layout/vList5"/>
    <dgm:cxn modelId="{C39B4617-D216-40E5-8ED1-E4240ABD5457}" type="presOf" srcId="{B75A6910-2B09-4B3E-A99A-3A9DB2550372}" destId="{0B9328FC-4E9F-45FB-9D2D-93BFE099C2CB}" srcOrd="0" destOrd="6" presId="urn:microsoft.com/office/officeart/2005/8/layout/vList5"/>
    <dgm:cxn modelId="{F53B01DE-DC22-4BF2-8242-3ADD1E46DA67}" srcId="{27B7B2D7-32E1-455D-881E-38BF9498D786}" destId="{0F7F7B06-6DD8-4183-A2A1-554D8F4F566E}" srcOrd="8" destOrd="0" parTransId="{03D179E0-DB11-4B9C-9851-CB6E186E6190}" sibTransId="{0D801971-C123-49B6-B702-49719DFE4500}"/>
    <dgm:cxn modelId="{C911F343-969A-4ED6-88AF-A61239A52CF9}" srcId="{A4CB9F36-DD19-49E7-A4C5-C3320092AC6C}" destId="{27B7B2D7-32E1-455D-881E-38BF9498D786}" srcOrd="0" destOrd="0" parTransId="{17D4632C-59A9-4DAE-B8D2-4287810D8733}" sibTransId="{D181071A-7EAD-4568-9648-7D2087AB9110}"/>
    <dgm:cxn modelId="{75C67A90-2E1D-4DA4-95C9-0D13A08CD192}" type="presOf" srcId="{B2131824-72E8-444E-8048-950BE00EBA3F}" destId="{0B9328FC-4E9F-45FB-9D2D-93BFE099C2CB}" srcOrd="0" destOrd="0" presId="urn:microsoft.com/office/officeart/2005/8/layout/vList5"/>
    <dgm:cxn modelId="{547647EA-914A-46FC-970E-43A3D888E579}" srcId="{27B7B2D7-32E1-455D-881E-38BF9498D786}" destId="{6C9D4F70-DFDB-452E-A4A7-88070FF83E8B}" srcOrd="2" destOrd="0" parTransId="{BF07692E-42F1-47B2-82C4-4FA696E7C24F}" sibTransId="{F051FB2B-3C6C-474F-BAA2-2E4A721091C7}"/>
    <dgm:cxn modelId="{1AA76501-66BF-43B3-AAA0-799797916997}" type="presOf" srcId="{F1E23A2B-4A7D-40A6-943A-F95894B267A5}" destId="{0B9328FC-4E9F-45FB-9D2D-93BFE099C2CB}" srcOrd="0" destOrd="7" presId="urn:microsoft.com/office/officeart/2005/8/layout/vList5"/>
    <dgm:cxn modelId="{AB96A652-1358-4603-84D5-C13B65DF83D1}" srcId="{27B7B2D7-32E1-455D-881E-38BF9498D786}" destId="{5DBE4CA6-0D20-4F68-BB74-F02626B039BB}" srcOrd="1" destOrd="0" parTransId="{A4A8747B-CF56-4B75-9D6B-9AB932C6E6BB}" sibTransId="{5B2493BB-5E9A-4D9F-99FC-C0033C143826}"/>
    <dgm:cxn modelId="{88D036F0-1F34-4A0C-A751-AAFEF44D41AD}" type="presOf" srcId="{64AF627C-6123-4B89-8ABE-CAD08D2C75EB}" destId="{0B9328FC-4E9F-45FB-9D2D-93BFE099C2CB}" srcOrd="0" destOrd="11" presId="urn:microsoft.com/office/officeart/2005/8/layout/vList5"/>
    <dgm:cxn modelId="{790C7A7C-6961-48D6-96AD-49CD53AE04AD}" srcId="{27B7B2D7-32E1-455D-881E-38BF9498D786}" destId="{FED16893-A7DB-48F6-B086-6D823C7BFF75}" srcOrd="5" destOrd="0" parTransId="{7A8D69C8-DAC7-4F7D-9AE5-83ABD36D1C3A}" sibTransId="{6D6B6882-044B-4186-BBE2-239901DB4131}"/>
    <dgm:cxn modelId="{580BBA61-374F-4E27-88EA-E86E5CED82FD}" srcId="{27B7B2D7-32E1-455D-881E-38BF9498D786}" destId="{B2131824-72E8-444E-8048-950BE00EBA3F}" srcOrd="0" destOrd="0" parTransId="{9997F03C-17FF-4969-ABA7-0E577C038384}" sibTransId="{47481243-D7E7-4D17-A925-C38FCCBB51D0}"/>
    <dgm:cxn modelId="{DDE8F9A8-6F02-411D-9ACB-0E8A066FAE15}" srcId="{27B7B2D7-32E1-455D-881E-38BF9498D786}" destId="{F1E23A2B-4A7D-40A6-943A-F95894B267A5}" srcOrd="7" destOrd="0" parTransId="{D50E7694-DBDB-4ED8-9ADC-DCF2A410534A}" sibTransId="{AB121C33-36BD-47E1-A7E8-02CF9F47198F}"/>
    <dgm:cxn modelId="{8B43B039-1E2E-49EF-9070-E26243151A6A}" srcId="{27B7B2D7-32E1-455D-881E-38BF9498D786}" destId="{2EA285C3-6A1D-4377-BB36-F91A9DE7402E}" srcOrd="3" destOrd="0" parTransId="{C665CD78-0EDA-4565-9F6F-4CE21AB75176}" sibTransId="{C16739D1-0F00-47FE-B689-25749C9189A6}"/>
    <dgm:cxn modelId="{C13806FD-1062-49F8-97AC-2194E93646F5}" type="presOf" srcId="{5DBE4CA6-0D20-4F68-BB74-F02626B039BB}" destId="{0B9328FC-4E9F-45FB-9D2D-93BFE099C2CB}" srcOrd="0" destOrd="1" presId="urn:microsoft.com/office/officeart/2005/8/layout/vList5"/>
    <dgm:cxn modelId="{E8914216-3140-44CD-81A2-9EC81B11F606}" srcId="{27B7B2D7-32E1-455D-881E-38BF9498D786}" destId="{B75A6910-2B09-4B3E-A99A-3A9DB2550372}" srcOrd="6" destOrd="0" parTransId="{6EFB8310-372F-434D-B4A9-37B6CA2C2632}" sibTransId="{1D7376AA-2410-4B6E-8ABE-33600EA450C2}"/>
    <dgm:cxn modelId="{42FCE4A7-7179-44BD-A89F-93A85DB3D5C4}" srcId="{27B7B2D7-32E1-455D-881E-38BF9498D786}" destId="{2AFFECBB-BBA7-4FE3-9595-80B862D3FEA0}" srcOrd="9" destOrd="0" parTransId="{116BADD8-92F8-48D2-80D8-CCAEBE99A60E}" sibTransId="{6C87EC5C-39E9-4A5F-99A4-39ADA2E15507}"/>
    <dgm:cxn modelId="{2E179A19-5DAC-456E-939E-EE836EF8F5E7}" type="presOf" srcId="{FED16893-A7DB-48F6-B086-6D823C7BFF75}" destId="{0B9328FC-4E9F-45FB-9D2D-93BFE099C2CB}" srcOrd="0" destOrd="5" presId="urn:microsoft.com/office/officeart/2005/8/layout/vList5"/>
    <dgm:cxn modelId="{EE6F8D26-106A-45D6-AC7D-45CD276AFEDB}" type="presOf" srcId="{C4ED59A1-CE4B-4B11-BCCC-A8DFCBED29D5}" destId="{0B9328FC-4E9F-45FB-9D2D-93BFE099C2CB}" srcOrd="0" destOrd="10" presId="urn:microsoft.com/office/officeart/2005/8/layout/vList5"/>
    <dgm:cxn modelId="{2C1BC5E0-04D1-4C3B-8EFD-EF375DC6B7C2}" type="presOf" srcId="{2AFFECBB-BBA7-4FE3-9595-80B862D3FEA0}" destId="{0B9328FC-4E9F-45FB-9D2D-93BFE099C2CB}" srcOrd="0" destOrd="9" presId="urn:microsoft.com/office/officeart/2005/8/layout/vList5"/>
    <dgm:cxn modelId="{3B8E06B5-9E1D-47BE-AE6C-88C889D18BC7}" srcId="{27B7B2D7-32E1-455D-881E-38BF9498D786}" destId="{C4ED59A1-CE4B-4B11-BCCC-A8DFCBED29D5}" srcOrd="10" destOrd="0" parTransId="{25B02655-CDD3-451E-A860-F527DC0E96B9}" sibTransId="{07E5E0A0-284D-4F9E-A2E1-A3215494C9BD}"/>
    <dgm:cxn modelId="{0479F5F4-8447-4F25-B73D-C41A6FD696F7}" srcId="{27B7B2D7-32E1-455D-881E-38BF9498D786}" destId="{64AF627C-6123-4B89-8ABE-CAD08D2C75EB}" srcOrd="11" destOrd="0" parTransId="{11D4F5D5-F388-4E78-971F-44515C3C8397}" sibTransId="{EC480846-FD86-4C3B-8C6B-01DC14401489}"/>
    <dgm:cxn modelId="{07CC3A90-60C7-4F18-AFC6-3A596EE0A5B8}" type="presParOf" srcId="{967E5AEF-2F4D-4D79-AC81-D8021138B751}" destId="{A04B6C62-4224-4371-A55D-AD989C1191DC}" srcOrd="0" destOrd="0" presId="urn:microsoft.com/office/officeart/2005/8/layout/vList5"/>
    <dgm:cxn modelId="{589C1405-6EBA-4C75-AC34-4F97F67CF6F7}" type="presParOf" srcId="{A04B6C62-4224-4371-A55D-AD989C1191DC}" destId="{D06D7B9F-6019-43CD-A113-7EC84AEFD06F}" srcOrd="0" destOrd="0" presId="urn:microsoft.com/office/officeart/2005/8/layout/vList5"/>
    <dgm:cxn modelId="{A1FF751D-698C-4411-B48C-F32A284C465F}" type="presParOf" srcId="{A04B6C62-4224-4371-A55D-AD989C1191DC}" destId="{0B9328FC-4E9F-45FB-9D2D-93BFE099C2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8B44AD-A2AD-4BDE-A597-8E5CB069DD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F246BAD-B65A-4122-9B8D-BE3B42042BC1}">
      <dgm:prSet phldrT="[Texto]"/>
      <dgm:spPr/>
      <dgm:t>
        <a:bodyPr/>
        <a:lstStyle/>
        <a:p>
          <a:r>
            <a:rPr lang="es-ES" dirty="0" smtClean="0"/>
            <a:t>Información pública</a:t>
          </a:r>
          <a:endParaRPr lang="es-AR" dirty="0"/>
        </a:p>
      </dgm:t>
    </dgm:pt>
    <dgm:pt modelId="{384664D2-3471-42E8-AECF-80F92CE52DB9}" type="parTrans" cxnId="{F45DDFB2-587F-4A4A-8300-31FD6EC573CD}">
      <dgm:prSet/>
      <dgm:spPr/>
      <dgm:t>
        <a:bodyPr/>
        <a:lstStyle/>
        <a:p>
          <a:endParaRPr lang="es-AR"/>
        </a:p>
      </dgm:t>
    </dgm:pt>
    <dgm:pt modelId="{E95B399E-EB75-41ED-805E-908BEF418348}" type="sibTrans" cxnId="{F45DDFB2-587F-4A4A-8300-31FD6EC573CD}">
      <dgm:prSet/>
      <dgm:spPr/>
      <dgm:t>
        <a:bodyPr/>
        <a:lstStyle/>
        <a:p>
          <a:endParaRPr lang="es-AR"/>
        </a:p>
      </dgm:t>
    </dgm:pt>
    <dgm:pt modelId="{E17A1E47-1D26-4133-8795-63154B462C8E}">
      <dgm:prSet phldrT="[Texto]"/>
      <dgm:spPr/>
      <dgm:t>
        <a:bodyPr/>
        <a:lstStyle/>
        <a:p>
          <a:r>
            <a:rPr lang="es-ES" dirty="0" smtClean="0"/>
            <a:t>Dimensión política </a:t>
          </a:r>
          <a:endParaRPr lang="es-AR" dirty="0"/>
        </a:p>
      </dgm:t>
    </dgm:pt>
    <dgm:pt modelId="{8178F80D-B5A7-432F-82DB-FA8B91E6AC85}" type="parTrans" cxnId="{E968C2E7-C5C0-4381-8FD0-962A142AB1A4}">
      <dgm:prSet/>
      <dgm:spPr/>
      <dgm:t>
        <a:bodyPr/>
        <a:lstStyle/>
        <a:p>
          <a:endParaRPr lang="es-AR"/>
        </a:p>
      </dgm:t>
    </dgm:pt>
    <dgm:pt modelId="{70BFECCE-2FAC-4757-8432-8457F77E21B5}" type="sibTrans" cxnId="{E968C2E7-C5C0-4381-8FD0-962A142AB1A4}">
      <dgm:prSet/>
      <dgm:spPr/>
      <dgm:t>
        <a:bodyPr/>
        <a:lstStyle/>
        <a:p>
          <a:endParaRPr lang="es-AR"/>
        </a:p>
      </dgm:t>
    </dgm:pt>
    <dgm:pt modelId="{9A846FCB-ED4F-47BB-B118-BA55A96BEB7C}">
      <dgm:prSet phldrT="[Texto]"/>
      <dgm:spPr/>
      <dgm:t>
        <a:bodyPr/>
        <a:lstStyle/>
        <a:p>
          <a:r>
            <a:rPr lang="es-ES" dirty="0" smtClean="0"/>
            <a:t>Democracia participativa</a:t>
          </a:r>
          <a:endParaRPr lang="es-AR" dirty="0"/>
        </a:p>
      </dgm:t>
    </dgm:pt>
    <dgm:pt modelId="{ABD312BE-E75E-427B-80CE-3DFC839462F2}" type="parTrans" cxnId="{2B9A8EF8-4C6D-4EA5-BD2E-FFBE92DD2A4C}">
      <dgm:prSet/>
      <dgm:spPr/>
      <dgm:t>
        <a:bodyPr/>
        <a:lstStyle/>
        <a:p>
          <a:endParaRPr lang="es-AR"/>
        </a:p>
      </dgm:t>
    </dgm:pt>
    <dgm:pt modelId="{2369EB68-7D05-4F7E-AD9E-34DD6CAD5358}" type="sibTrans" cxnId="{2B9A8EF8-4C6D-4EA5-BD2E-FFBE92DD2A4C}">
      <dgm:prSet/>
      <dgm:spPr/>
      <dgm:t>
        <a:bodyPr/>
        <a:lstStyle/>
        <a:p>
          <a:endParaRPr lang="es-AR"/>
        </a:p>
      </dgm:t>
    </dgm:pt>
    <dgm:pt modelId="{C779DA50-0960-49E1-8A68-3ED7AE6DB6C8}">
      <dgm:prSet phldrT="[Texto]"/>
      <dgm:spPr/>
      <dgm:t>
        <a:bodyPr/>
        <a:lstStyle/>
        <a:p>
          <a:r>
            <a:rPr lang="es-ES" dirty="0" smtClean="0"/>
            <a:t>Publicidad y transparencia de los actos de gobierno</a:t>
          </a:r>
          <a:endParaRPr lang="es-AR" dirty="0"/>
        </a:p>
      </dgm:t>
    </dgm:pt>
    <dgm:pt modelId="{BD4CF61B-9783-4D8C-9E18-323FD2F3130F}" type="parTrans" cxnId="{FEF7B8F0-94FC-416D-9B28-30058BC6C913}">
      <dgm:prSet/>
      <dgm:spPr/>
      <dgm:t>
        <a:bodyPr/>
        <a:lstStyle/>
        <a:p>
          <a:endParaRPr lang="es-AR"/>
        </a:p>
      </dgm:t>
    </dgm:pt>
    <dgm:pt modelId="{3D304320-F782-4897-BEF1-DE88FDB97807}" type="sibTrans" cxnId="{FEF7B8F0-94FC-416D-9B28-30058BC6C913}">
      <dgm:prSet/>
      <dgm:spPr/>
      <dgm:t>
        <a:bodyPr/>
        <a:lstStyle/>
        <a:p>
          <a:endParaRPr lang="es-AR"/>
        </a:p>
      </dgm:t>
    </dgm:pt>
    <dgm:pt modelId="{C9198A7C-63B6-4AEC-8C64-B938925D8E83}">
      <dgm:prSet phldrT="[Texto]"/>
      <dgm:spPr/>
      <dgm:t>
        <a:bodyPr/>
        <a:lstStyle/>
        <a:p>
          <a:r>
            <a:rPr lang="es-ES" dirty="0" smtClean="0"/>
            <a:t>Dimensión instrumental</a:t>
          </a:r>
          <a:endParaRPr lang="es-AR" dirty="0"/>
        </a:p>
      </dgm:t>
    </dgm:pt>
    <dgm:pt modelId="{F38B02E3-B00F-465C-896B-30EAC432E6CA}" type="parTrans" cxnId="{64F4DEB5-022E-4C3E-B151-0DC321A1C6D5}">
      <dgm:prSet/>
      <dgm:spPr/>
      <dgm:t>
        <a:bodyPr/>
        <a:lstStyle/>
        <a:p>
          <a:endParaRPr lang="es-AR"/>
        </a:p>
      </dgm:t>
    </dgm:pt>
    <dgm:pt modelId="{6D7DFC30-B397-4669-B103-777E037BFDB9}" type="sibTrans" cxnId="{64F4DEB5-022E-4C3E-B151-0DC321A1C6D5}">
      <dgm:prSet/>
      <dgm:spPr/>
      <dgm:t>
        <a:bodyPr/>
        <a:lstStyle/>
        <a:p>
          <a:endParaRPr lang="es-AR"/>
        </a:p>
      </dgm:t>
    </dgm:pt>
    <dgm:pt modelId="{471E34CA-BD9A-41E2-86A5-449A5913941A}">
      <dgm:prSet phldrT="[Texto]"/>
      <dgm:spPr/>
      <dgm:t>
        <a:bodyPr/>
        <a:lstStyle/>
        <a:p>
          <a:r>
            <a:rPr lang="es-ES" dirty="0" smtClean="0"/>
            <a:t>Precondición para el ejercicio de otros derechos </a:t>
          </a:r>
          <a:endParaRPr lang="es-AR" dirty="0"/>
        </a:p>
      </dgm:t>
    </dgm:pt>
    <dgm:pt modelId="{A1D985ED-0CCD-4A40-AB0F-9E6D72A86A21}" type="parTrans" cxnId="{FB127ED2-3F0D-490E-8F5C-996DFEB93A17}">
      <dgm:prSet/>
      <dgm:spPr/>
      <dgm:t>
        <a:bodyPr/>
        <a:lstStyle/>
        <a:p>
          <a:endParaRPr lang="es-AR"/>
        </a:p>
      </dgm:t>
    </dgm:pt>
    <dgm:pt modelId="{8299FFB5-7D6B-4EE0-A087-D531E21F2DE3}" type="sibTrans" cxnId="{FB127ED2-3F0D-490E-8F5C-996DFEB93A17}">
      <dgm:prSet/>
      <dgm:spPr/>
      <dgm:t>
        <a:bodyPr/>
        <a:lstStyle/>
        <a:p>
          <a:endParaRPr lang="es-AR"/>
        </a:p>
      </dgm:t>
    </dgm:pt>
    <dgm:pt modelId="{24D82A71-31F6-423C-8835-20527EFE518D}" type="pres">
      <dgm:prSet presAssocID="{F68B44AD-A2AD-4BDE-A597-8E5CB069DD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3F101366-EE1A-4D48-9098-31474587129A}" type="pres">
      <dgm:prSet presAssocID="{8F246BAD-B65A-4122-9B8D-BE3B42042BC1}" presName="hierRoot1" presStyleCnt="0"/>
      <dgm:spPr/>
    </dgm:pt>
    <dgm:pt modelId="{B4EBC469-64DC-44DD-92E5-034B0F3ADD9D}" type="pres">
      <dgm:prSet presAssocID="{8F246BAD-B65A-4122-9B8D-BE3B42042BC1}" presName="composite" presStyleCnt="0"/>
      <dgm:spPr/>
    </dgm:pt>
    <dgm:pt modelId="{CC130FEA-5CC6-4112-B32A-3C26BE7C6AF2}" type="pres">
      <dgm:prSet presAssocID="{8F246BAD-B65A-4122-9B8D-BE3B42042BC1}" presName="background" presStyleLbl="node0" presStyleIdx="0" presStyleCnt="1"/>
      <dgm:spPr/>
    </dgm:pt>
    <dgm:pt modelId="{FBE5567F-68D0-41A5-8DE2-5A652090FC18}" type="pres">
      <dgm:prSet presAssocID="{8F246BAD-B65A-4122-9B8D-BE3B42042BC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8925553-1A6B-4CDB-822A-6A02D3E07622}" type="pres">
      <dgm:prSet presAssocID="{8F246BAD-B65A-4122-9B8D-BE3B42042BC1}" presName="hierChild2" presStyleCnt="0"/>
      <dgm:spPr/>
    </dgm:pt>
    <dgm:pt modelId="{63F63F77-2C12-4ACB-A33A-DE0808235C58}" type="pres">
      <dgm:prSet presAssocID="{8178F80D-B5A7-432F-82DB-FA8B91E6AC85}" presName="Name10" presStyleLbl="parChTrans1D2" presStyleIdx="0" presStyleCnt="2"/>
      <dgm:spPr/>
      <dgm:t>
        <a:bodyPr/>
        <a:lstStyle/>
        <a:p>
          <a:endParaRPr lang="es-AR"/>
        </a:p>
      </dgm:t>
    </dgm:pt>
    <dgm:pt modelId="{27E26C7C-9AE9-4000-ABBB-13C1F8B7893F}" type="pres">
      <dgm:prSet presAssocID="{E17A1E47-1D26-4133-8795-63154B462C8E}" presName="hierRoot2" presStyleCnt="0"/>
      <dgm:spPr/>
    </dgm:pt>
    <dgm:pt modelId="{8608EA9C-5B77-4781-887B-363F4D5A7272}" type="pres">
      <dgm:prSet presAssocID="{E17A1E47-1D26-4133-8795-63154B462C8E}" presName="composite2" presStyleCnt="0"/>
      <dgm:spPr/>
    </dgm:pt>
    <dgm:pt modelId="{5EAD7290-CDFC-484F-8003-7B3ED973C767}" type="pres">
      <dgm:prSet presAssocID="{E17A1E47-1D26-4133-8795-63154B462C8E}" presName="background2" presStyleLbl="node2" presStyleIdx="0" presStyleCnt="2"/>
      <dgm:spPr/>
    </dgm:pt>
    <dgm:pt modelId="{37CDB22C-CD59-49E3-8D17-2790B5839F19}" type="pres">
      <dgm:prSet presAssocID="{E17A1E47-1D26-4133-8795-63154B462C8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E80715F-1868-4F85-8D52-5F499F572BB5}" type="pres">
      <dgm:prSet presAssocID="{E17A1E47-1D26-4133-8795-63154B462C8E}" presName="hierChild3" presStyleCnt="0"/>
      <dgm:spPr/>
    </dgm:pt>
    <dgm:pt modelId="{C44076C6-82DE-4E08-8C80-18FEF64B8999}" type="pres">
      <dgm:prSet presAssocID="{ABD312BE-E75E-427B-80CE-3DFC839462F2}" presName="Name17" presStyleLbl="parChTrans1D3" presStyleIdx="0" presStyleCnt="3"/>
      <dgm:spPr/>
      <dgm:t>
        <a:bodyPr/>
        <a:lstStyle/>
        <a:p>
          <a:endParaRPr lang="es-AR"/>
        </a:p>
      </dgm:t>
    </dgm:pt>
    <dgm:pt modelId="{42A6FD72-C171-43E4-BA0B-753B06C94272}" type="pres">
      <dgm:prSet presAssocID="{9A846FCB-ED4F-47BB-B118-BA55A96BEB7C}" presName="hierRoot3" presStyleCnt="0"/>
      <dgm:spPr/>
    </dgm:pt>
    <dgm:pt modelId="{EA36A881-8F16-4F7A-A910-F470E7FC94B4}" type="pres">
      <dgm:prSet presAssocID="{9A846FCB-ED4F-47BB-B118-BA55A96BEB7C}" presName="composite3" presStyleCnt="0"/>
      <dgm:spPr/>
    </dgm:pt>
    <dgm:pt modelId="{EB4DBC12-530E-471F-9E8A-15FB68F80E9C}" type="pres">
      <dgm:prSet presAssocID="{9A846FCB-ED4F-47BB-B118-BA55A96BEB7C}" presName="background3" presStyleLbl="node3" presStyleIdx="0" presStyleCnt="3"/>
      <dgm:spPr/>
    </dgm:pt>
    <dgm:pt modelId="{E6D1F4A9-6B19-4F20-8415-72992CB4E2A8}" type="pres">
      <dgm:prSet presAssocID="{9A846FCB-ED4F-47BB-B118-BA55A96BEB7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12B8B54-7B82-4463-9B98-D0CD5BE0B959}" type="pres">
      <dgm:prSet presAssocID="{9A846FCB-ED4F-47BB-B118-BA55A96BEB7C}" presName="hierChild4" presStyleCnt="0"/>
      <dgm:spPr/>
    </dgm:pt>
    <dgm:pt modelId="{283D3EBE-C67A-4837-A713-4CA868894628}" type="pres">
      <dgm:prSet presAssocID="{BD4CF61B-9783-4D8C-9E18-323FD2F3130F}" presName="Name17" presStyleLbl="parChTrans1D3" presStyleIdx="1" presStyleCnt="3"/>
      <dgm:spPr/>
      <dgm:t>
        <a:bodyPr/>
        <a:lstStyle/>
        <a:p>
          <a:endParaRPr lang="es-AR"/>
        </a:p>
      </dgm:t>
    </dgm:pt>
    <dgm:pt modelId="{06285D34-C4FE-4075-A9C1-BA9403D309D1}" type="pres">
      <dgm:prSet presAssocID="{C779DA50-0960-49E1-8A68-3ED7AE6DB6C8}" presName="hierRoot3" presStyleCnt="0"/>
      <dgm:spPr/>
    </dgm:pt>
    <dgm:pt modelId="{5F3A28A5-0772-44BF-8C98-DB6A299D9695}" type="pres">
      <dgm:prSet presAssocID="{C779DA50-0960-49E1-8A68-3ED7AE6DB6C8}" presName="composite3" presStyleCnt="0"/>
      <dgm:spPr/>
    </dgm:pt>
    <dgm:pt modelId="{847463FE-21C9-464E-A7BF-06516FB69801}" type="pres">
      <dgm:prSet presAssocID="{C779DA50-0960-49E1-8A68-3ED7AE6DB6C8}" presName="background3" presStyleLbl="node3" presStyleIdx="1" presStyleCnt="3"/>
      <dgm:spPr/>
    </dgm:pt>
    <dgm:pt modelId="{8D83837F-0817-4D6B-A64D-1668AE5DE793}" type="pres">
      <dgm:prSet presAssocID="{C779DA50-0960-49E1-8A68-3ED7AE6DB6C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DBA5A7D-70CE-4DE9-B7D4-A24B0E046235}" type="pres">
      <dgm:prSet presAssocID="{C779DA50-0960-49E1-8A68-3ED7AE6DB6C8}" presName="hierChild4" presStyleCnt="0"/>
      <dgm:spPr/>
    </dgm:pt>
    <dgm:pt modelId="{73A698A9-C20F-4CE4-8A21-5260BE614B4A}" type="pres">
      <dgm:prSet presAssocID="{F38B02E3-B00F-465C-896B-30EAC432E6CA}" presName="Name10" presStyleLbl="parChTrans1D2" presStyleIdx="1" presStyleCnt="2"/>
      <dgm:spPr/>
      <dgm:t>
        <a:bodyPr/>
        <a:lstStyle/>
        <a:p>
          <a:endParaRPr lang="es-AR"/>
        </a:p>
      </dgm:t>
    </dgm:pt>
    <dgm:pt modelId="{BF8922F9-84DA-4D01-930D-DBF75035E699}" type="pres">
      <dgm:prSet presAssocID="{C9198A7C-63B6-4AEC-8C64-B938925D8E83}" presName="hierRoot2" presStyleCnt="0"/>
      <dgm:spPr/>
    </dgm:pt>
    <dgm:pt modelId="{B7EA8BB0-A488-4720-800D-276795F12249}" type="pres">
      <dgm:prSet presAssocID="{C9198A7C-63B6-4AEC-8C64-B938925D8E83}" presName="composite2" presStyleCnt="0"/>
      <dgm:spPr/>
    </dgm:pt>
    <dgm:pt modelId="{834E7049-3FF1-4CEA-995D-8FD36414F5D1}" type="pres">
      <dgm:prSet presAssocID="{C9198A7C-63B6-4AEC-8C64-B938925D8E83}" presName="background2" presStyleLbl="node2" presStyleIdx="1" presStyleCnt="2"/>
      <dgm:spPr/>
    </dgm:pt>
    <dgm:pt modelId="{A75D23C7-A1F1-4D4D-A80B-BFC4459F74F3}" type="pres">
      <dgm:prSet presAssocID="{C9198A7C-63B6-4AEC-8C64-B938925D8E8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79D4A4C-A1B6-40DE-B020-1AC23D03D193}" type="pres">
      <dgm:prSet presAssocID="{C9198A7C-63B6-4AEC-8C64-B938925D8E83}" presName="hierChild3" presStyleCnt="0"/>
      <dgm:spPr/>
    </dgm:pt>
    <dgm:pt modelId="{83BB7497-C56C-4B7C-AD82-754B0AC92AD3}" type="pres">
      <dgm:prSet presAssocID="{A1D985ED-0CCD-4A40-AB0F-9E6D72A86A21}" presName="Name17" presStyleLbl="parChTrans1D3" presStyleIdx="2" presStyleCnt="3"/>
      <dgm:spPr/>
      <dgm:t>
        <a:bodyPr/>
        <a:lstStyle/>
        <a:p>
          <a:endParaRPr lang="es-AR"/>
        </a:p>
      </dgm:t>
    </dgm:pt>
    <dgm:pt modelId="{C2F9802B-123A-418A-A34B-3563415B71AE}" type="pres">
      <dgm:prSet presAssocID="{471E34CA-BD9A-41E2-86A5-449A5913941A}" presName="hierRoot3" presStyleCnt="0"/>
      <dgm:spPr/>
    </dgm:pt>
    <dgm:pt modelId="{ECA089D9-8D11-4DA0-8E88-59C450621677}" type="pres">
      <dgm:prSet presAssocID="{471E34CA-BD9A-41E2-86A5-449A5913941A}" presName="composite3" presStyleCnt="0"/>
      <dgm:spPr/>
    </dgm:pt>
    <dgm:pt modelId="{86A997DF-D867-4837-8E95-2E0A06F9E816}" type="pres">
      <dgm:prSet presAssocID="{471E34CA-BD9A-41E2-86A5-449A5913941A}" presName="background3" presStyleLbl="node3" presStyleIdx="2" presStyleCnt="3"/>
      <dgm:spPr/>
    </dgm:pt>
    <dgm:pt modelId="{7431B46A-F33F-4D03-B82A-D1BD46CC41CB}" type="pres">
      <dgm:prSet presAssocID="{471E34CA-BD9A-41E2-86A5-449A5913941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1A657F7-C269-461D-AF7E-B71E1AC44E4D}" type="pres">
      <dgm:prSet presAssocID="{471E34CA-BD9A-41E2-86A5-449A5913941A}" presName="hierChild4" presStyleCnt="0"/>
      <dgm:spPr/>
    </dgm:pt>
  </dgm:ptLst>
  <dgm:cxnLst>
    <dgm:cxn modelId="{FD3C2637-BF0F-4313-A258-90D03CFC476C}" type="presOf" srcId="{471E34CA-BD9A-41E2-86A5-449A5913941A}" destId="{7431B46A-F33F-4D03-B82A-D1BD46CC41CB}" srcOrd="0" destOrd="0" presId="urn:microsoft.com/office/officeart/2005/8/layout/hierarchy1"/>
    <dgm:cxn modelId="{64F4DEB5-022E-4C3E-B151-0DC321A1C6D5}" srcId="{8F246BAD-B65A-4122-9B8D-BE3B42042BC1}" destId="{C9198A7C-63B6-4AEC-8C64-B938925D8E83}" srcOrd="1" destOrd="0" parTransId="{F38B02E3-B00F-465C-896B-30EAC432E6CA}" sibTransId="{6D7DFC30-B397-4669-B103-777E037BFDB9}"/>
    <dgm:cxn modelId="{DCDDF37E-6095-4BDA-9D66-E5BF2DA1486F}" type="presOf" srcId="{C779DA50-0960-49E1-8A68-3ED7AE6DB6C8}" destId="{8D83837F-0817-4D6B-A64D-1668AE5DE793}" srcOrd="0" destOrd="0" presId="urn:microsoft.com/office/officeart/2005/8/layout/hierarchy1"/>
    <dgm:cxn modelId="{9F21649C-DE4C-4DFD-BA0E-3BBE68003227}" type="presOf" srcId="{C9198A7C-63B6-4AEC-8C64-B938925D8E83}" destId="{A75D23C7-A1F1-4D4D-A80B-BFC4459F74F3}" srcOrd="0" destOrd="0" presId="urn:microsoft.com/office/officeart/2005/8/layout/hierarchy1"/>
    <dgm:cxn modelId="{FB127ED2-3F0D-490E-8F5C-996DFEB93A17}" srcId="{C9198A7C-63B6-4AEC-8C64-B938925D8E83}" destId="{471E34CA-BD9A-41E2-86A5-449A5913941A}" srcOrd="0" destOrd="0" parTransId="{A1D985ED-0CCD-4A40-AB0F-9E6D72A86A21}" sibTransId="{8299FFB5-7D6B-4EE0-A087-D531E21F2DE3}"/>
    <dgm:cxn modelId="{2B9A8EF8-4C6D-4EA5-BD2E-FFBE92DD2A4C}" srcId="{E17A1E47-1D26-4133-8795-63154B462C8E}" destId="{9A846FCB-ED4F-47BB-B118-BA55A96BEB7C}" srcOrd="0" destOrd="0" parTransId="{ABD312BE-E75E-427B-80CE-3DFC839462F2}" sibTransId="{2369EB68-7D05-4F7E-AD9E-34DD6CAD5358}"/>
    <dgm:cxn modelId="{75F3D754-5D51-4BBC-B0F6-CA621524343F}" type="presOf" srcId="{8F246BAD-B65A-4122-9B8D-BE3B42042BC1}" destId="{FBE5567F-68D0-41A5-8DE2-5A652090FC18}" srcOrd="0" destOrd="0" presId="urn:microsoft.com/office/officeart/2005/8/layout/hierarchy1"/>
    <dgm:cxn modelId="{9F3D7426-25EC-43AA-9F46-67722360E1D8}" type="presOf" srcId="{F38B02E3-B00F-465C-896B-30EAC432E6CA}" destId="{73A698A9-C20F-4CE4-8A21-5260BE614B4A}" srcOrd="0" destOrd="0" presId="urn:microsoft.com/office/officeart/2005/8/layout/hierarchy1"/>
    <dgm:cxn modelId="{CE8CE2F0-18F7-49BC-81F2-DD8567FCB1F0}" type="presOf" srcId="{8178F80D-B5A7-432F-82DB-FA8B91E6AC85}" destId="{63F63F77-2C12-4ACB-A33A-DE0808235C58}" srcOrd="0" destOrd="0" presId="urn:microsoft.com/office/officeart/2005/8/layout/hierarchy1"/>
    <dgm:cxn modelId="{D1582D36-5213-4405-B457-DF7B80D74101}" type="presOf" srcId="{A1D985ED-0CCD-4A40-AB0F-9E6D72A86A21}" destId="{83BB7497-C56C-4B7C-AD82-754B0AC92AD3}" srcOrd="0" destOrd="0" presId="urn:microsoft.com/office/officeart/2005/8/layout/hierarchy1"/>
    <dgm:cxn modelId="{E968C2E7-C5C0-4381-8FD0-962A142AB1A4}" srcId="{8F246BAD-B65A-4122-9B8D-BE3B42042BC1}" destId="{E17A1E47-1D26-4133-8795-63154B462C8E}" srcOrd="0" destOrd="0" parTransId="{8178F80D-B5A7-432F-82DB-FA8B91E6AC85}" sibTransId="{70BFECCE-2FAC-4757-8432-8457F77E21B5}"/>
    <dgm:cxn modelId="{E3BEFEA3-51C6-48A9-96AB-677F32FCE405}" type="presOf" srcId="{9A846FCB-ED4F-47BB-B118-BA55A96BEB7C}" destId="{E6D1F4A9-6B19-4F20-8415-72992CB4E2A8}" srcOrd="0" destOrd="0" presId="urn:microsoft.com/office/officeart/2005/8/layout/hierarchy1"/>
    <dgm:cxn modelId="{59ED9ABF-1D3B-4C32-8BBE-761F0218A2B7}" type="presOf" srcId="{ABD312BE-E75E-427B-80CE-3DFC839462F2}" destId="{C44076C6-82DE-4E08-8C80-18FEF64B8999}" srcOrd="0" destOrd="0" presId="urn:microsoft.com/office/officeart/2005/8/layout/hierarchy1"/>
    <dgm:cxn modelId="{C820431F-FC35-4FE3-AD4E-91C7B706B664}" type="presOf" srcId="{F68B44AD-A2AD-4BDE-A597-8E5CB069DD75}" destId="{24D82A71-31F6-423C-8835-20527EFE518D}" srcOrd="0" destOrd="0" presId="urn:microsoft.com/office/officeart/2005/8/layout/hierarchy1"/>
    <dgm:cxn modelId="{FEF7B8F0-94FC-416D-9B28-30058BC6C913}" srcId="{E17A1E47-1D26-4133-8795-63154B462C8E}" destId="{C779DA50-0960-49E1-8A68-3ED7AE6DB6C8}" srcOrd="1" destOrd="0" parTransId="{BD4CF61B-9783-4D8C-9E18-323FD2F3130F}" sibTransId="{3D304320-F782-4897-BEF1-DE88FDB97807}"/>
    <dgm:cxn modelId="{FA557A4A-298E-4030-B118-43800B8FC198}" type="presOf" srcId="{E17A1E47-1D26-4133-8795-63154B462C8E}" destId="{37CDB22C-CD59-49E3-8D17-2790B5839F19}" srcOrd="0" destOrd="0" presId="urn:microsoft.com/office/officeart/2005/8/layout/hierarchy1"/>
    <dgm:cxn modelId="{F45DDFB2-587F-4A4A-8300-31FD6EC573CD}" srcId="{F68B44AD-A2AD-4BDE-A597-8E5CB069DD75}" destId="{8F246BAD-B65A-4122-9B8D-BE3B42042BC1}" srcOrd="0" destOrd="0" parTransId="{384664D2-3471-42E8-AECF-80F92CE52DB9}" sibTransId="{E95B399E-EB75-41ED-805E-908BEF418348}"/>
    <dgm:cxn modelId="{E06E8030-C596-414E-8ABF-5FEAAA0CDE78}" type="presOf" srcId="{BD4CF61B-9783-4D8C-9E18-323FD2F3130F}" destId="{283D3EBE-C67A-4837-A713-4CA868894628}" srcOrd="0" destOrd="0" presId="urn:microsoft.com/office/officeart/2005/8/layout/hierarchy1"/>
    <dgm:cxn modelId="{87203FE9-0465-42F1-A687-7E68DD76CF80}" type="presParOf" srcId="{24D82A71-31F6-423C-8835-20527EFE518D}" destId="{3F101366-EE1A-4D48-9098-31474587129A}" srcOrd="0" destOrd="0" presId="urn:microsoft.com/office/officeart/2005/8/layout/hierarchy1"/>
    <dgm:cxn modelId="{C57DF3C3-8DB8-4655-9D15-572EBFCE74FD}" type="presParOf" srcId="{3F101366-EE1A-4D48-9098-31474587129A}" destId="{B4EBC469-64DC-44DD-92E5-034B0F3ADD9D}" srcOrd="0" destOrd="0" presId="urn:microsoft.com/office/officeart/2005/8/layout/hierarchy1"/>
    <dgm:cxn modelId="{C99D01EF-684A-4EB6-B880-A08218BD2806}" type="presParOf" srcId="{B4EBC469-64DC-44DD-92E5-034B0F3ADD9D}" destId="{CC130FEA-5CC6-4112-B32A-3C26BE7C6AF2}" srcOrd="0" destOrd="0" presId="urn:microsoft.com/office/officeart/2005/8/layout/hierarchy1"/>
    <dgm:cxn modelId="{71CCEE34-714B-4C32-B729-C1D55AA48F8D}" type="presParOf" srcId="{B4EBC469-64DC-44DD-92E5-034B0F3ADD9D}" destId="{FBE5567F-68D0-41A5-8DE2-5A652090FC18}" srcOrd="1" destOrd="0" presId="urn:microsoft.com/office/officeart/2005/8/layout/hierarchy1"/>
    <dgm:cxn modelId="{1BD7866B-E73D-429E-AF4A-0940A1DD1274}" type="presParOf" srcId="{3F101366-EE1A-4D48-9098-31474587129A}" destId="{48925553-1A6B-4CDB-822A-6A02D3E07622}" srcOrd="1" destOrd="0" presId="urn:microsoft.com/office/officeart/2005/8/layout/hierarchy1"/>
    <dgm:cxn modelId="{BEC80445-90F7-4C76-A79E-F874AF703CD2}" type="presParOf" srcId="{48925553-1A6B-4CDB-822A-6A02D3E07622}" destId="{63F63F77-2C12-4ACB-A33A-DE0808235C58}" srcOrd="0" destOrd="0" presId="urn:microsoft.com/office/officeart/2005/8/layout/hierarchy1"/>
    <dgm:cxn modelId="{9D4FC4E3-E882-4E25-9393-67FDCD6884FC}" type="presParOf" srcId="{48925553-1A6B-4CDB-822A-6A02D3E07622}" destId="{27E26C7C-9AE9-4000-ABBB-13C1F8B7893F}" srcOrd="1" destOrd="0" presId="urn:microsoft.com/office/officeart/2005/8/layout/hierarchy1"/>
    <dgm:cxn modelId="{82AF408E-11E5-47D2-8DDC-A15F411C7184}" type="presParOf" srcId="{27E26C7C-9AE9-4000-ABBB-13C1F8B7893F}" destId="{8608EA9C-5B77-4781-887B-363F4D5A7272}" srcOrd="0" destOrd="0" presId="urn:microsoft.com/office/officeart/2005/8/layout/hierarchy1"/>
    <dgm:cxn modelId="{F0A50B43-E226-4E42-8DB2-ADD2DCA5036C}" type="presParOf" srcId="{8608EA9C-5B77-4781-887B-363F4D5A7272}" destId="{5EAD7290-CDFC-484F-8003-7B3ED973C767}" srcOrd="0" destOrd="0" presId="urn:microsoft.com/office/officeart/2005/8/layout/hierarchy1"/>
    <dgm:cxn modelId="{39D15604-B7AC-4A4E-AE4B-1D12F65D2E64}" type="presParOf" srcId="{8608EA9C-5B77-4781-887B-363F4D5A7272}" destId="{37CDB22C-CD59-49E3-8D17-2790B5839F19}" srcOrd="1" destOrd="0" presId="urn:microsoft.com/office/officeart/2005/8/layout/hierarchy1"/>
    <dgm:cxn modelId="{E4B97B4F-BDC0-4395-BA54-19109F8D8C73}" type="presParOf" srcId="{27E26C7C-9AE9-4000-ABBB-13C1F8B7893F}" destId="{DE80715F-1868-4F85-8D52-5F499F572BB5}" srcOrd="1" destOrd="0" presId="urn:microsoft.com/office/officeart/2005/8/layout/hierarchy1"/>
    <dgm:cxn modelId="{61DC577C-EBBC-4643-AD84-2473521E76B0}" type="presParOf" srcId="{DE80715F-1868-4F85-8D52-5F499F572BB5}" destId="{C44076C6-82DE-4E08-8C80-18FEF64B8999}" srcOrd="0" destOrd="0" presId="urn:microsoft.com/office/officeart/2005/8/layout/hierarchy1"/>
    <dgm:cxn modelId="{DEC5E272-DE79-4507-AD8C-DD0526742240}" type="presParOf" srcId="{DE80715F-1868-4F85-8D52-5F499F572BB5}" destId="{42A6FD72-C171-43E4-BA0B-753B06C94272}" srcOrd="1" destOrd="0" presId="urn:microsoft.com/office/officeart/2005/8/layout/hierarchy1"/>
    <dgm:cxn modelId="{5F21D9DE-6BF6-4E18-8AF2-1B7ED4C46C7C}" type="presParOf" srcId="{42A6FD72-C171-43E4-BA0B-753B06C94272}" destId="{EA36A881-8F16-4F7A-A910-F470E7FC94B4}" srcOrd="0" destOrd="0" presId="urn:microsoft.com/office/officeart/2005/8/layout/hierarchy1"/>
    <dgm:cxn modelId="{266DADDD-39CE-4607-9E32-E4805A1918FA}" type="presParOf" srcId="{EA36A881-8F16-4F7A-A910-F470E7FC94B4}" destId="{EB4DBC12-530E-471F-9E8A-15FB68F80E9C}" srcOrd="0" destOrd="0" presId="urn:microsoft.com/office/officeart/2005/8/layout/hierarchy1"/>
    <dgm:cxn modelId="{B79F794D-DDE0-40D2-9AA2-DFA151675E06}" type="presParOf" srcId="{EA36A881-8F16-4F7A-A910-F470E7FC94B4}" destId="{E6D1F4A9-6B19-4F20-8415-72992CB4E2A8}" srcOrd="1" destOrd="0" presId="urn:microsoft.com/office/officeart/2005/8/layout/hierarchy1"/>
    <dgm:cxn modelId="{8303313C-BDBF-40DF-B8E1-311882575F2A}" type="presParOf" srcId="{42A6FD72-C171-43E4-BA0B-753B06C94272}" destId="{112B8B54-7B82-4463-9B98-D0CD5BE0B959}" srcOrd="1" destOrd="0" presId="urn:microsoft.com/office/officeart/2005/8/layout/hierarchy1"/>
    <dgm:cxn modelId="{41E673DB-D044-4883-8AA1-6FFAB0107B55}" type="presParOf" srcId="{DE80715F-1868-4F85-8D52-5F499F572BB5}" destId="{283D3EBE-C67A-4837-A713-4CA868894628}" srcOrd="2" destOrd="0" presId="urn:microsoft.com/office/officeart/2005/8/layout/hierarchy1"/>
    <dgm:cxn modelId="{D0628867-0212-401E-B48B-3FB680D8A75D}" type="presParOf" srcId="{DE80715F-1868-4F85-8D52-5F499F572BB5}" destId="{06285D34-C4FE-4075-A9C1-BA9403D309D1}" srcOrd="3" destOrd="0" presId="urn:microsoft.com/office/officeart/2005/8/layout/hierarchy1"/>
    <dgm:cxn modelId="{7A957939-BF93-4B7A-8DA6-48A069BA83D7}" type="presParOf" srcId="{06285D34-C4FE-4075-A9C1-BA9403D309D1}" destId="{5F3A28A5-0772-44BF-8C98-DB6A299D9695}" srcOrd="0" destOrd="0" presId="urn:microsoft.com/office/officeart/2005/8/layout/hierarchy1"/>
    <dgm:cxn modelId="{1009E919-C384-4805-8178-5EE4DF3D77E6}" type="presParOf" srcId="{5F3A28A5-0772-44BF-8C98-DB6A299D9695}" destId="{847463FE-21C9-464E-A7BF-06516FB69801}" srcOrd="0" destOrd="0" presId="urn:microsoft.com/office/officeart/2005/8/layout/hierarchy1"/>
    <dgm:cxn modelId="{438A715E-59C6-4C36-B428-9232C147A93D}" type="presParOf" srcId="{5F3A28A5-0772-44BF-8C98-DB6A299D9695}" destId="{8D83837F-0817-4D6B-A64D-1668AE5DE793}" srcOrd="1" destOrd="0" presId="urn:microsoft.com/office/officeart/2005/8/layout/hierarchy1"/>
    <dgm:cxn modelId="{C74D3EE3-B761-4C55-975D-C78EF2EB8F9D}" type="presParOf" srcId="{06285D34-C4FE-4075-A9C1-BA9403D309D1}" destId="{FDBA5A7D-70CE-4DE9-B7D4-A24B0E046235}" srcOrd="1" destOrd="0" presId="urn:microsoft.com/office/officeart/2005/8/layout/hierarchy1"/>
    <dgm:cxn modelId="{C7CF356F-80E6-4782-B748-E8B399439298}" type="presParOf" srcId="{48925553-1A6B-4CDB-822A-6A02D3E07622}" destId="{73A698A9-C20F-4CE4-8A21-5260BE614B4A}" srcOrd="2" destOrd="0" presId="urn:microsoft.com/office/officeart/2005/8/layout/hierarchy1"/>
    <dgm:cxn modelId="{0774B83C-8E7B-4F29-89D0-04359E19A6F6}" type="presParOf" srcId="{48925553-1A6B-4CDB-822A-6A02D3E07622}" destId="{BF8922F9-84DA-4D01-930D-DBF75035E699}" srcOrd="3" destOrd="0" presId="urn:microsoft.com/office/officeart/2005/8/layout/hierarchy1"/>
    <dgm:cxn modelId="{92AC6E1C-AC52-437E-8669-C404F8BFE198}" type="presParOf" srcId="{BF8922F9-84DA-4D01-930D-DBF75035E699}" destId="{B7EA8BB0-A488-4720-800D-276795F12249}" srcOrd="0" destOrd="0" presId="urn:microsoft.com/office/officeart/2005/8/layout/hierarchy1"/>
    <dgm:cxn modelId="{8CDF0ABA-6C79-495F-9366-0D4993FB0808}" type="presParOf" srcId="{B7EA8BB0-A488-4720-800D-276795F12249}" destId="{834E7049-3FF1-4CEA-995D-8FD36414F5D1}" srcOrd="0" destOrd="0" presId="urn:microsoft.com/office/officeart/2005/8/layout/hierarchy1"/>
    <dgm:cxn modelId="{EBDE4C9D-8583-4573-BD0F-E6AED35A29E0}" type="presParOf" srcId="{B7EA8BB0-A488-4720-800D-276795F12249}" destId="{A75D23C7-A1F1-4D4D-A80B-BFC4459F74F3}" srcOrd="1" destOrd="0" presId="urn:microsoft.com/office/officeart/2005/8/layout/hierarchy1"/>
    <dgm:cxn modelId="{F09A5A98-04F6-4DA2-818E-1E3AB946A413}" type="presParOf" srcId="{BF8922F9-84DA-4D01-930D-DBF75035E699}" destId="{379D4A4C-A1B6-40DE-B020-1AC23D03D193}" srcOrd="1" destOrd="0" presId="urn:microsoft.com/office/officeart/2005/8/layout/hierarchy1"/>
    <dgm:cxn modelId="{E13DA8E9-0284-4DC5-98CB-2BB404735CD7}" type="presParOf" srcId="{379D4A4C-A1B6-40DE-B020-1AC23D03D193}" destId="{83BB7497-C56C-4B7C-AD82-754B0AC92AD3}" srcOrd="0" destOrd="0" presId="urn:microsoft.com/office/officeart/2005/8/layout/hierarchy1"/>
    <dgm:cxn modelId="{69846985-EC2A-41DE-8243-885766C8C428}" type="presParOf" srcId="{379D4A4C-A1B6-40DE-B020-1AC23D03D193}" destId="{C2F9802B-123A-418A-A34B-3563415B71AE}" srcOrd="1" destOrd="0" presId="urn:microsoft.com/office/officeart/2005/8/layout/hierarchy1"/>
    <dgm:cxn modelId="{55AC9BFE-E21D-4694-9C23-2DA691CA0E14}" type="presParOf" srcId="{C2F9802B-123A-418A-A34B-3563415B71AE}" destId="{ECA089D9-8D11-4DA0-8E88-59C450621677}" srcOrd="0" destOrd="0" presId="urn:microsoft.com/office/officeart/2005/8/layout/hierarchy1"/>
    <dgm:cxn modelId="{D7E54B16-8F62-492E-B9B9-80D55C5B13FD}" type="presParOf" srcId="{ECA089D9-8D11-4DA0-8E88-59C450621677}" destId="{86A997DF-D867-4837-8E95-2E0A06F9E816}" srcOrd="0" destOrd="0" presId="urn:microsoft.com/office/officeart/2005/8/layout/hierarchy1"/>
    <dgm:cxn modelId="{ED003F12-5717-4A00-BFC4-7000908E251A}" type="presParOf" srcId="{ECA089D9-8D11-4DA0-8E88-59C450621677}" destId="{7431B46A-F33F-4D03-B82A-D1BD46CC41CB}" srcOrd="1" destOrd="0" presId="urn:microsoft.com/office/officeart/2005/8/layout/hierarchy1"/>
    <dgm:cxn modelId="{FF1C0676-8C35-4A9B-BE11-07F3CEA06AC3}" type="presParOf" srcId="{C2F9802B-123A-418A-A34B-3563415B71AE}" destId="{61A657F7-C269-461D-AF7E-B71E1AC44E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D4B57C-2656-464C-883D-B1F4D07B0F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63B0FD7-5C68-4D0D-A2A3-BBE565635C43}">
      <dgm:prSet phldrT="[Texto]"/>
      <dgm:spPr/>
      <dgm:t>
        <a:bodyPr/>
        <a:lstStyle/>
        <a:p>
          <a:r>
            <a:rPr lang="es-ES" dirty="0" smtClean="0"/>
            <a:t>Internacional</a:t>
          </a:r>
          <a:endParaRPr lang="es-AR" dirty="0"/>
        </a:p>
      </dgm:t>
    </dgm:pt>
    <dgm:pt modelId="{E3D8188D-423A-416F-AD60-D51ED85D056A}" type="parTrans" cxnId="{768C858E-AC5C-4886-A699-D817E0A197CA}">
      <dgm:prSet/>
      <dgm:spPr/>
      <dgm:t>
        <a:bodyPr/>
        <a:lstStyle/>
        <a:p>
          <a:endParaRPr lang="es-AR"/>
        </a:p>
      </dgm:t>
    </dgm:pt>
    <dgm:pt modelId="{73745DEF-4CDD-492E-9968-E74C8F010762}" type="sibTrans" cxnId="{768C858E-AC5C-4886-A699-D817E0A197CA}">
      <dgm:prSet/>
      <dgm:spPr/>
      <dgm:t>
        <a:bodyPr/>
        <a:lstStyle/>
        <a:p>
          <a:endParaRPr lang="es-AR"/>
        </a:p>
      </dgm:t>
    </dgm:pt>
    <dgm:pt modelId="{30608D09-9EFE-4748-8735-215122320511}">
      <dgm:prSet phldrT="[Texto]"/>
      <dgm:spPr/>
      <dgm:t>
        <a:bodyPr/>
        <a:lstStyle/>
        <a:p>
          <a:r>
            <a:rPr lang="es-ES" dirty="0" smtClean="0"/>
            <a:t>Art. 13 Convención Americana de Derechos Humanos</a:t>
          </a:r>
          <a:endParaRPr lang="es-AR" dirty="0"/>
        </a:p>
      </dgm:t>
    </dgm:pt>
    <dgm:pt modelId="{7226B374-1320-4785-A6BE-AD848CD85AC7}" type="parTrans" cxnId="{459E3298-FA48-47B2-BE41-87D5574BE6DF}">
      <dgm:prSet/>
      <dgm:spPr/>
      <dgm:t>
        <a:bodyPr/>
        <a:lstStyle/>
        <a:p>
          <a:endParaRPr lang="es-AR"/>
        </a:p>
      </dgm:t>
    </dgm:pt>
    <dgm:pt modelId="{92CCCA96-E912-437E-AA3D-5247508DEBCA}" type="sibTrans" cxnId="{459E3298-FA48-47B2-BE41-87D5574BE6DF}">
      <dgm:prSet/>
      <dgm:spPr/>
      <dgm:t>
        <a:bodyPr/>
        <a:lstStyle/>
        <a:p>
          <a:endParaRPr lang="es-AR"/>
        </a:p>
      </dgm:t>
    </dgm:pt>
    <dgm:pt modelId="{E91A66ED-6E69-4763-97DB-ACD6E8A20804}">
      <dgm:prSet phldrT="[Texto]"/>
      <dgm:spPr/>
      <dgm:t>
        <a:bodyPr/>
        <a:lstStyle/>
        <a:p>
          <a:r>
            <a:rPr lang="es-ES" dirty="0" smtClean="0"/>
            <a:t>Art. 19 Declaración Universal de Derechos Humanos</a:t>
          </a:r>
          <a:endParaRPr lang="es-AR" dirty="0"/>
        </a:p>
      </dgm:t>
    </dgm:pt>
    <dgm:pt modelId="{BACC100E-B7C6-4725-B283-EA8D0350A990}" type="parTrans" cxnId="{DEA819D0-0753-4613-9AD1-9B5D5437ED7F}">
      <dgm:prSet/>
      <dgm:spPr/>
      <dgm:t>
        <a:bodyPr/>
        <a:lstStyle/>
        <a:p>
          <a:endParaRPr lang="es-AR"/>
        </a:p>
      </dgm:t>
    </dgm:pt>
    <dgm:pt modelId="{B7094879-00BC-4899-9AD1-BE73CBC17D21}" type="sibTrans" cxnId="{DEA819D0-0753-4613-9AD1-9B5D5437ED7F}">
      <dgm:prSet/>
      <dgm:spPr/>
      <dgm:t>
        <a:bodyPr/>
        <a:lstStyle/>
        <a:p>
          <a:endParaRPr lang="es-AR"/>
        </a:p>
      </dgm:t>
    </dgm:pt>
    <dgm:pt modelId="{12A245F4-046C-4C5D-B4F8-9EE95519584C}">
      <dgm:prSet phldrT="[Texto]"/>
      <dgm:spPr/>
      <dgm:t>
        <a:bodyPr/>
        <a:lstStyle/>
        <a:p>
          <a:r>
            <a:rPr lang="es-ES" dirty="0" smtClean="0"/>
            <a:t>Nacional</a:t>
          </a:r>
          <a:endParaRPr lang="es-AR" dirty="0"/>
        </a:p>
      </dgm:t>
    </dgm:pt>
    <dgm:pt modelId="{0AD1979E-30F4-4BAB-80F0-49CA9D387876}" type="parTrans" cxnId="{8ED93079-B8D9-4C21-8951-C46C23A0711F}">
      <dgm:prSet/>
      <dgm:spPr/>
      <dgm:t>
        <a:bodyPr/>
        <a:lstStyle/>
        <a:p>
          <a:endParaRPr lang="es-AR"/>
        </a:p>
      </dgm:t>
    </dgm:pt>
    <dgm:pt modelId="{540459A1-0C27-46A9-A4AD-FA3E922477F1}" type="sibTrans" cxnId="{8ED93079-B8D9-4C21-8951-C46C23A0711F}">
      <dgm:prSet/>
      <dgm:spPr/>
      <dgm:t>
        <a:bodyPr/>
        <a:lstStyle/>
        <a:p>
          <a:endParaRPr lang="es-AR"/>
        </a:p>
      </dgm:t>
    </dgm:pt>
    <dgm:pt modelId="{BAD4EC5C-96FA-4B3E-8A16-490E98649A9B}">
      <dgm:prSet phldrT="[Texto]"/>
      <dgm:spPr/>
      <dgm:t>
        <a:bodyPr/>
        <a:lstStyle/>
        <a:p>
          <a:r>
            <a:rPr lang="es-ES" dirty="0" smtClean="0"/>
            <a:t>Ley 27.275 (vigente a partir de Septiembre de 2017)</a:t>
          </a:r>
          <a:endParaRPr lang="es-AR" dirty="0"/>
        </a:p>
      </dgm:t>
    </dgm:pt>
    <dgm:pt modelId="{B37E3D33-BD28-410A-975E-59411ECB7C0A}" type="parTrans" cxnId="{B191FDDF-E1AB-4955-83E5-275419583188}">
      <dgm:prSet/>
      <dgm:spPr/>
      <dgm:t>
        <a:bodyPr/>
        <a:lstStyle/>
        <a:p>
          <a:endParaRPr lang="es-AR"/>
        </a:p>
      </dgm:t>
    </dgm:pt>
    <dgm:pt modelId="{856E5A3E-A1E2-4A68-A10B-F40BAECCCA8D}" type="sibTrans" cxnId="{B191FDDF-E1AB-4955-83E5-275419583188}">
      <dgm:prSet/>
      <dgm:spPr/>
      <dgm:t>
        <a:bodyPr/>
        <a:lstStyle/>
        <a:p>
          <a:endParaRPr lang="es-AR"/>
        </a:p>
      </dgm:t>
    </dgm:pt>
    <dgm:pt modelId="{409D83AC-EEA2-4E2F-9B36-0062F7188D8A}">
      <dgm:prSet phldrT="[Texto]"/>
      <dgm:spPr/>
      <dgm:t>
        <a:bodyPr/>
        <a:lstStyle/>
        <a:p>
          <a:r>
            <a:rPr lang="es-ES" dirty="0" smtClean="0"/>
            <a:t>Provincial</a:t>
          </a:r>
          <a:endParaRPr lang="es-AR" dirty="0"/>
        </a:p>
      </dgm:t>
    </dgm:pt>
    <dgm:pt modelId="{40C72B86-6FE8-480C-980D-0DC9DBFB65E6}" type="parTrans" cxnId="{8D0FC3F0-613E-43D3-B3B9-67E4A3BB9890}">
      <dgm:prSet/>
      <dgm:spPr/>
      <dgm:t>
        <a:bodyPr/>
        <a:lstStyle/>
        <a:p>
          <a:endParaRPr lang="es-AR"/>
        </a:p>
      </dgm:t>
    </dgm:pt>
    <dgm:pt modelId="{FE2D4B64-AE1A-435C-94DC-31CBFAAC8BBC}" type="sibTrans" cxnId="{8D0FC3F0-613E-43D3-B3B9-67E4A3BB9890}">
      <dgm:prSet/>
      <dgm:spPr/>
      <dgm:t>
        <a:bodyPr/>
        <a:lstStyle/>
        <a:p>
          <a:endParaRPr lang="es-AR"/>
        </a:p>
      </dgm:t>
    </dgm:pt>
    <dgm:pt modelId="{0F2718FD-AE67-4BA7-82BD-D70512873010}">
      <dgm:prSet phldrT="[Texto]"/>
      <dgm:spPr/>
      <dgm:t>
        <a:bodyPr/>
        <a:lstStyle/>
        <a:p>
          <a:r>
            <a:rPr lang="es-ES" dirty="0" smtClean="0"/>
            <a:t>Constitución Provincial </a:t>
          </a:r>
          <a:endParaRPr lang="es-AR" dirty="0"/>
        </a:p>
      </dgm:t>
    </dgm:pt>
    <dgm:pt modelId="{95A63D72-56C1-43CC-9DDF-6E410BED8559}" type="parTrans" cxnId="{AD3919B0-10E1-4566-9C3A-48993D49DB56}">
      <dgm:prSet/>
      <dgm:spPr/>
      <dgm:t>
        <a:bodyPr/>
        <a:lstStyle/>
        <a:p>
          <a:endParaRPr lang="es-AR"/>
        </a:p>
      </dgm:t>
    </dgm:pt>
    <dgm:pt modelId="{98A8CEDB-43FB-4E18-BF34-0145DF26D00F}" type="sibTrans" cxnId="{AD3919B0-10E1-4566-9C3A-48993D49DB56}">
      <dgm:prSet/>
      <dgm:spPr/>
      <dgm:t>
        <a:bodyPr/>
        <a:lstStyle/>
        <a:p>
          <a:endParaRPr lang="es-AR"/>
        </a:p>
      </dgm:t>
    </dgm:pt>
    <dgm:pt modelId="{C70CF834-3ECA-410B-9477-4075FA295E69}">
      <dgm:prSet phldrT="[Texto]"/>
      <dgm:spPr/>
      <dgm:t>
        <a:bodyPr/>
        <a:lstStyle/>
        <a:p>
          <a:r>
            <a:rPr lang="es-ES" dirty="0" smtClean="0"/>
            <a:t>Ley 5.531</a:t>
          </a:r>
          <a:endParaRPr lang="es-AR" dirty="0"/>
        </a:p>
      </dgm:t>
    </dgm:pt>
    <dgm:pt modelId="{95F17B66-F67E-44A1-88E1-460C5665B22C}" type="parTrans" cxnId="{CE5FC52E-C400-4C10-9F86-0E899E8BC444}">
      <dgm:prSet/>
      <dgm:spPr/>
      <dgm:t>
        <a:bodyPr/>
        <a:lstStyle/>
        <a:p>
          <a:endParaRPr lang="es-AR"/>
        </a:p>
      </dgm:t>
    </dgm:pt>
    <dgm:pt modelId="{819733AD-A9E8-4FB6-BBF9-2CC3760A81A6}" type="sibTrans" cxnId="{CE5FC52E-C400-4C10-9F86-0E899E8BC444}">
      <dgm:prSet/>
      <dgm:spPr/>
      <dgm:t>
        <a:bodyPr/>
        <a:lstStyle/>
        <a:p>
          <a:endParaRPr lang="es-AR"/>
        </a:p>
      </dgm:t>
    </dgm:pt>
    <dgm:pt modelId="{DC7B3B6E-2002-44F7-B951-0840C9BCF7AE}">
      <dgm:prSet phldrT="[Texto]"/>
      <dgm:spPr/>
      <dgm:t>
        <a:bodyPr/>
        <a:lstStyle/>
        <a:p>
          <a:r>
            <a:rPr lang="es-ES" dirty="0" smtClean="0"/>
            <a:t>Art. 19 Pacto Internacional de Derechos Civiles y Políticos</a:t>
          </a:r>
          <a:endParaRPr lang="es-AR" dirty="0"/>
        </a:p>
      </dgm:t>
    </dgm:pt>
    <dgm:pt modelId="{6B259484-2E68-496D-A304-9936476915C1}" type="parTrans" cxnId="{6C29BB6F-094D-48D3-9CEB-9E1325375DD4}">
      <dgm:prSet/>
      <dgm:spPr/>
      <dgm:t>
        <a:bodyPr/>
        <a:lstStyle/>
        <a:p>
          <a:endParaRPr lang="es-AR"/>
        </a:p>
      </dgm:t>
    </dgm:pt>
    <dgm:pt modelId="{6B07C187-AACF-4C4F-BFE9-2E2B6690124F}" type="sibTrans" cxnId="{6C29BB6F-094D-48D3-9CEB-9E1325375DD4}">
      <dgm:prSet/>
      <dgm:spPr/>
      <dgm:t>
        <a:bodyPr/>
        <a:lstStyle/>
        <a:p>
          <a:endParaRPr lang="es-AR"/>
        </a:p>
      </dgm:t>
    </dgm:pt>
    <dgm:pt modelId="{D3ABC7DA-CDBC-493F-AB0E-E7EC592D4E2F}">
      <dgm:prSet phldrT="[Texto]"/>
      <dgm:spPr/>
      <dgm:t>
        <a:bodyPr/>
        <a:lstStyle/>
        <a:p>
          <a:r>
            <a:rPr lang="es-ES" dirty="0" smtClean="0"/>
            <a:t>Ley 25.831</a:t>
          </a:r>
          <a:endParaRPr lang="es-AR" dirty="0"/>
        </a:p>
      </dgm:t>
    </dgm:pt>
    <dgm:pt modelId="{26055805-02E6-41C6-8AA1-958E74282776}" type="parTrans" cxnId="{FBEFEF1E-DD21-46E3-A200-F5463AA839E2}">
      <dgm:prSet/>
      <dgm:spPr/>
      <dgm:t>
        <a:bodyPr/>
        <a:lstStyle/>
        <a:p>
          <a:endParaRPr lang="es-AR"/>
        </a:p>
      </dgm:t>
    </dgm:pt>
    <dgm:pt modelId="{0F0F20EB-6589-4B0D-82C6-0A3C0CA3A0F5}" type="sibTrans" cxnId="{FBEFEF1E-DD21-46E3-A200-F5463AA839E2}">
      <dgm:prSet/>
      <dgm:spPr/>
      <dgm:t>
        <a:bodyPr/>
        <a:lstStyle/>
        <a:p>
          <a:endParaRPr lang="es-AR"/>
        </a:p>
      </dgm:t>
    </dgm:pt>
    <dgm:pt modelId="{C07863DE-90C5-430F-87E1-BB4853203167}">
      <dgm:prSet phldrT="[Texto]"/>
      <dgm:spPr/>
      <dgm:t>
        <a:bodyPr/>
        <a:lstStyle/>
        <a:p>
          <a:r>
            <a:rPr lang="es-ES" dirty="0" smtClean="0"/>
            <a:t>Constitución Nacional</a:t>
          </a:r>
          <a:endParaRPr lang="es-AR" dirty="0"/>
        </a:p>
      </dgm:t>
    </dgm:pt>
    <dgm:pt modelId="{59147B05-BBFD-4A1E-8C1E-45D7B76F1B4A}" type="parTrans" cxnId="{BBBA643D-71ED-4ABA-8FEB-D59081A7176A}">
      <dgm:prSet/>
      <dgm:spPr/>
    </dgm:pt>
    <dgm:pt modelId="{D8B5D965-60C6-4C56-AF07-8D99417F3508}" type="sibTrans" cxnId="{BBBA643D-71ED-4ABA-8FEB-D59081A7176A}">
      <dgm:prSet/>
      <dgm:spPr/>
    </dgm:pt>
    <dgm:pt modelId="{2488CE51-4772-4CB9-8EC8-60878574AB3B}">
      <dgm:prSet phldrT="[Texto]"/>
      <dgm:spPr/>
      <dgm:t>
        <a:bodyPr/>
        <a:lstStyle/>
        <a:p>
          <a:r>
            <a:rPr lang="es-ES" dirty="0" smtClean="0"/>
            <a:t>Decreto PEN 1172-03</a:t>
          </a:r>
          <a:endParaRPr lang="es-AR" dirty="0"/>
        </a:p>
      </dgm:t>
    </dgm:pt>
    <dgm:pt modelId="{566C6A8D-1AF0-4FDA-ADE8-099ED2AEAC66}" type="parTrans" cxnId="{DD8140C3-F06D-4A51-B6BF-CEC44AB47C2C}">
      <dgm:prSet/>
      <dgm:spPr/>
    </dgm:pt>
    <dgm:pt modelId="{2205E700-5E30-4FD0-988B-DD9F731E3523}" type="sibTrans" cxnId="{DD8140C3-F06D-4A51-B6BF-CEC44AB47C2C}">
      <dgm:prSet/>
      <dgm:spPr/>
    </dgm:pt>
    <dgm:pt modelId="{15877C6A-9F42-4AB7-9DBF-407A52745E1C}">
      <dgm:prSet phldrT="[Texto]"/>
      <dgm:spPr/>
      <dgm:t>
        <a:bodyPr/>
        <a:lstStyle/>
        <a:p>
          <a:r>
            <a:rPr lang="es-ES" dirty="0" smtClean="0"/>
            <a:t>Ley 5.961</a:t>
          </a:r>
          <a:endParaRPr lang="es-AR" dirty="0"/>
        </a:p>
      </dgm:t>
    </dgm:pt>
    <dgm:pt modelId="{4A26936B-0CA9-4FCD-8F8C-679417257F0A}" type="parTrans" cxnId="{524EECC9-77AE-4B7A-A8C6-5A878BAD5B1A}">
      <dgm:prSet/>
      <dgm:spPr/>
    </dgm:pt>
    <dgm:pt modelId="{33B4CF58-006A-4B27-9848-D9C4A48FA9D0}" type="sibTrans" cxnId="{524EECC9-77AE-4B7A-A8C6-5A878BAD5B1A}">
      <dgm:prSet/>
      <dgm:spPr/>
    </dgm:pt>
    <dgm:pt modelId="{073661AE-9399-4949-AE97-024E7004B065}" type="pres">
      <dgm:prSet presAssocID="{01D4B57C-2656-464C-883D-B1F4D07B0F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C804738-68C0-4B2E-88C8-04DB3294B4ED}" type="pres">
      <dgm:prSet presAssocID="{263B0FD7-5C68-4D0D-A2A3-BBE565635C43}" presName="linNode" presStyleCnt="0"/>
      <dgm:spPr/>
    </dgm:pt>
    <dgm:pt modelId="{DC211103-984E-47E9-88CE-54BCD0349E03}" type="pres">
      <dgm:prSet presAssocID="{263B0FD7-5C68-4D0D-A2A3-BBE565635C4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3965E73-2E01-4C9D-B55C-6F2E85350D62}" type="pres">
      <dgm:prSet presAssocID="{263B0FD7-5C68-4D0D-A2A3-BBE565635C4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3FC58EB-4D5D-4DDD-93C7-A5E9F0BE6E98}" type="pres">
      <dgm:prSet presAssocID="{73745DEF-4CDD-492E-9968-E74C8F010762}" presName="sp" presStyleCnt="0"/>
      <dgm:spPr/>
    </dgm:pt>
    <dgm:pt modelId="{8145D817-0D2C-46AF-9841-69375F5BB242}" type="pres">
      <dgm:prSet presAssocID="{12A245F4-046C-4C5D-B4F8-9EE95519584C}" presName="linNode" presStyleCnt="0"/>
      <dgm:spPr/>
    </dgm:pt>
    <dgm:pt modelId="{213FEC82-83C9-43CA-89F1-153D7DF03B16}" type="pres">
      <dgm:prSet presAssocID="{12A245F4-046C-4C5D-B4F8-9EE95519584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4E520FD-584B-4A08-8E0B-40649FB82A53}" type="pres">
      <dgm:prSet presAssocID="{12A245F4-046C-4C5D-B4F8-9EE95519584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DBD5FB9-77A4-45D8-BFA1-0DFFE5D4ACB0}" type="pres">
      <dgm:prSet presAssocID="{540459A1-0C27-46A9-A4AD-FA3E922477F1}" presName="sp" presStyleCnt="0"/>
      <dgm:spPr/>
    </dgm:pt>
    <dgm:pt modelId="{AD2C12BB-7BBE-4F06-B92C-64FBFE3C266E}" type="pres">
      <dgm:prSet presAssocID="{409D83AC-EEA2-4E2F-9B36-0062F7188D8A}" presName="linNode" presStyleCnt="0"/>
      <dgm:spPr/>
    </dgm:pt>
    <dgm:pt modelId="{78484DB6-42E4-42DD-9247-5B8F6BF47A36}" type="pres">
      <dgm:prSet presAssocID="{409D83AC-EEA2-4E2F-9B36-0062F7188D8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E115B00-E415-455C-8254-14921DEB953A}" type="pres">
      <dgm:prSet presAssocID="{409D83AC-EEA2-4E2F-9B36-0062F7188D8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68C858E-AC5C-4886-A699-D817E0A197CA}" srcId="{01D4B57C-2656-464C-883D-B1F4D07B0F96}" destId="{263B0FD7-5C68-4D0D-A2A3-BBE565635C43}" srcOrd="0" destOrd="0" parTransId="{E3D8188D-423A-416F-AD60-D51ED85D056A}" sibTransId="{73745DEF-4CDD-492E-9968-E74C8F010762}"/>
    <dgm:cxn modelId="{E760C8F5-CD09-4B9B-967A-067767CE1C30}" type="presOf" srcId="{263B0FD7-5C68-4D0D-A2A3-BBE565635C43}" destId="{DC211103-984E-47E9-88CE-54BCD0349E03}" srcOrd="0" destOrd="0" presId="urn:microsoft.com/office/officeart/2005/8/layout/vList5"/>
    <dgm:cxn modelId="{524EECC9-77AE-4B7A-A8C6-5A878BAD5B1A}" srcId="{409D83AC-EEA2-4E2F-9B36-0062F7188D8A}" destId="{15877C6A-9F42-4AB7-9DBF-407A52745E1C}" srcOrd="1" destOrd="0" parTransId="{4A26936B-0CA9-4FCD-8F8C-679417257F0A}" sibTransId="{33B4CF58-006A-4B27-9848-D9C4A48FA9D0}"/>
    <dgm:cxn modelId="{B033E0D2-97BE-468E-B79C-3B79164C244E}" type="presOf" srcId="{C07863DE-90C5-430F-87E1-BB4853203167}" destId="{84E520FD-584B-4A08-8E0B-40649FB82A53}" srcOrd="0" destOrd="0" presId="urn:microsoft.com/office/officeart/2005/8/layout/vList5"/>
    <dgm:cxn modelId="{8F724446-347C-4CE9-A01C-88A6D5A1DEC9}" type="presOf" srcId="{DC7B3B6E-2002-44F7-B951-0840C9BCF7AE}" destId="{B3965E73-2E01-4C9D-B55C-6F2E85350D62}" srcOrd="0" destOrd="2" presId="urn:microsoft.com/office/officeart/2005/8/layout/vList5"/>
    <dgm:cxn modelId="{CE5FC52E-C400-4C10-9F86-0E899E8BC444}" srcId="{409D83AC-EEA2-4E2F-9B36-0062F7188D8A}" destId="{C70CF834-3ECA-410B-9477-4075FA295E69}" srcOrd="2" destOrd="0" parTransId="{95F17B66-F67E-44A1-88E1-460C5665B22C}" sibTransId="{819733AD-A9E8-4FB6-BBF9-2CC3760A81A6}"/>
    <dgm:cxn modelId="{B3DA8C2C-2414-4882-B0E4-CE182BD6B1BB}" type="presOf" srcId="{D3ABC7DA-CDBC-493F-AB0E-E7EC592D4E2F}" destId="{84E520FD-584B-4A08-8E0B-40649FB82A53}" srcOrd="0" destOrd="3" presId="urn:microsoft.com/office/officeart/2005/8/layout/vList5"/>
    <dgm:cxn modelId="{DD8140C3-F06D-4A51-B6BF-CEC44AB47C2C}" srcId="{12A245F4-046C-4C5D-B4F8-9EE95519584C}" destId="{2488CE51-4772-4CB9-8EC8-60878574AB3B}" srcOrd="1" destOrd="0" parTransId="{566C6A8D-1AF0-4FDA-ADE8-099ED2AEAC66}" sibTransId="{2205E700-5E30-4FD0-988B-DD9F731E3523}"/>
    <dgm:cxn modelId="{A25F37C2-8C56-49E8-BB76-E73B9841E106}" type="presOf" srcId="{409D83AC-EEA2-4E2F-9B36-0062F7188D8A}" destId="{78484DB6-42E4-42DD-9247-5B8F6BF47A36}" srcOrd="0" destOrd="0" presId="urn:microsoft.com/office/officeart/2005/8/layout/vList5"/>
    <dgm:cxn modelId="{B191FDDF-E1AB-4955-83E5-275419583188}" srcId="{12A245F4-046C-4C5D-B4F8-9EE95519584C}" destId="{BAD4EC5C-96FA-4B3E-8A16-490E98649A9B}" srcOrd="2" destOrd="0" parTransId="{B37E3D33-BD28-410A-975E-59411ECB7C0A}" sibTransId="{856E5A3E-A1E2-4A68-A10B-F40BAECCCA8D}"/>
    <dgm:cxn modelId="{78A0C317-9F75-4A79-B3C6-047B0C21207E}" type="presOf" srcId="{15877C6A-9F42-4AB7-9DBF-407A52745E1C}" destId="{CE115B00-E415-455C-8254-14921DEB953A}" srcOrd="0" destOrd="1" presId="urn:microsoft.com/office/officeart/2005/8/layout/vList5"/>
    <dgm:cxn modelId="{BBBA643D-71ED-4ABA-8FEB-D59081A7176A}" srcId="{12A245F4-046C-4C5D-B4F8-9EE95519584C}" destId="{C07863DE-90C5-430F-87E1-BB4853203167}" srcOrd="0" destOrd="0" parTransId="{59147B05-BBFD-4A1E-8C1E-45D7B76F1B4A}" sibTransId="{D8B5D965-60C6-4C56-AF07-8D99417F3508}"/>
    <dgm:cxn modelId="{E476CD2D-BB22-4CE8-9B40-C17FAD949C40}" type="presOf" srcId="{01D4B57C-2656-464C-883D-B1F4D07B0F96}" destId="{073661AE-9399-4949-AE97-024E7004B065}" srcOrd="0" destOrd="0" presId="urn:microsoft.com/office/officeart/2005/8/layout/vList5"/>
    <dgm:cxn modelId="{B8A6B578-7A0F-4FF6-A05A-A2F2B74CD6A4}" type="presOf" srcId="{E91A66ED-6E69-4763-97DB-ACD6E8A20804}" destId="{B3965E73-2E01-4C9D-B55C-6F2E85350D62}" srcOrd="0" destOrd="1" presId="urn:microsoft.com/office/officeart/2005/8/layout/vList5"/>
    <dgm:cxn modelId="{A676D83A-D2A3-4505-8D25-DF0CB18247E9}" type="presOf" srcId="{C70CF834-3ECA-410B-9477-4075FA295E69}" destId="{CE115B00-E415-455C-8254-14921DEB953A}" srcOrd="0" destOrd="2" presId="urn:microsoft.com/office/officeart/2005/8/layout/vList5"/>
    <dgm:cxn modelId="{6C29BB6F-094D-48D3-9CEB-9E1325375DD4}" srcId="{263B0FD7-5C68-4D0D-A2A3-BBE565635C43}" destId="{DC7B3B6E-2002-44F7-B951-0840C9BCF7AE}" srcOrd="2" destOrd="0" parTransId="{6B259484-2E68-496D-A304-9936476915C1}" sibTransId="{6B07C187-AACF-4C4F-BFE9-2E2B6690124F}"/>
    <dgm:cxn modelId="{851AF3B4-8251-46C9-BDCB-AD9202A316D1}" type="presOf" srcId="{30608D09-9EFE-4748-8735-215122320511}" destId="{B3965E73-2E01-4C9D-B55C-6F2E85350D62}" srcOrd="0" destOrd="0" presId="urn:microsoft.com/office/officeart/2005/8/layout/vList5"/>
    <dgm:cxn modelId="{2346E91B-B018-427F-BA3E-68A8F394D08A}" type="presOf" srcId="{0F2718FD-AE67-4BA7-82BD-D70512873010}" destId="{CE115B00-E415-455C-8254-14921DEB953A}" srcOrd="0" destOrd="0" presId="urn:microsoft.com/office/officeart/2005/8/layout/vList5"/>
    <dgm:cxn modelId="{C2C89BF3-4253-4324-9F6D-622C7007D165}" type="presOf" srcId="{BAD4EC5C-96FA-4B3E-8A16-490E98649A9B}" destId="{84E520FD-584B-4A08-8E0B-40649FB82A53}" srcOrd="0" destOrd="2" presId="urn:microsoft.com/office/officeart/2005/8/layout/vList5"/>
    <dgm:cxn modelId="{8ED93079-B8D9-4C21-8951-C46C23A0711F}" srcId="{01D4B57C-2656-464C-883D-B1F4D07B0F96}" destId="{12A245F4-046C-4C5D-B4F8-9EE95519584C}" srcOrd="1" destOrd="0" parTransId="{0AD1979E-30F4-4BAB-80F0-49CA9D387876}" sibTransId="{540459A1-0C27-46A9-A4AD-FA3E922477F1}"/>
    <dgm:cxn modelId="{AD3919B0-10E1-4566-9C3A-48993D49DB56}" srcId="{409D83AC-EEA2-4E2F-9B36-0062F7188D8A}" destId="{0F2718FD-AE67-4BA7-82BD-D70512873010}" srcOrd="0" destOrd="0" parTransId="{95A63D72-56C1-43CC-9DDF-6E410BED8559}" sibTransId="{98A8CEDB-43FB-4E18-BF34-0145DF26D00F}"/>
    <dgm:cxn modelId="{C0B7BB8F-2F22-409B-A5BA-EACFC7D1B506}" type="presOf" srcId="{12A245F4-046C-4C5D-B4F8-9EE95519584C}" destId="{213FEC82-83C9-43CA-89F1-153D7DF03B16}" srcOrd="0" destOrd="0" presId="urn:microsoft.com/office/officeart/2005/8/layout/vList5"/>
    <dgm:cxn modelId="{459E3298-FA48-47B2-BE41-87D5574BE6DF}" srcId="{263B0FD7-5C68-4D0D-A2A3-BBE565635C43}" destId="{30608D09-9EFE-4748-8735-215122320511}" srcOrd="0" destOrd="0" parTransId="{7226B374-1320-4785-A6BE-AD848CD85AC7}" sibTransId="{92CCCA96-E912-437E-AA3D-5247508DEBCA}"/>
    <dgm:cxn modelId="{FBEFEF1E-DD21-46E3-A200-F5463AA839E2}" srcId="{12A245F4-046C-4C5D-B4F8-9EE95519584C}" destId="{D3ABC7DA-CDBC-493F-AB0E-E7EC592D4E2F}" srcOrd="3" destOrd="0" parTransId="{26055805-02E6-41C6-8AA1-958E74282776}" sibTransId="{0F0F20EB-6589-4B0D-82C6-0A3C0CA3A0F5}"/>
    <dgm:cxn modelId="{DEA819D0-0753-4613-9AD1-9B5D5437ED7F}" srcId="{263B0FD7-5C68-4D0D-A2A3-BBE565635C43}" destId="{E91A66ED-6E69-4763-97DB-ACD6E8A20804}" srcOrd="1" destOrd="0" parTransId="{BACC100E-B7C6-4725-B283-EA8D0350A990}" sibTransId="{B7094879-00BC-4899-9AD1-BE73CBC17D21}"/>
    <dgm:cxn modelId="{39FEE0C8-92CA-4238-BEC8-6C921481BE1F}" type="presOf" srcId="{2488CE51-4772-4CB9-8EC8-60878574AB3B}" destId="{84E520FD-584B-4A08-8E0B-40649FB82A53}" srcOrd="0" destOrd="1" presId="urn:microsoft.com/office/officeart/2005/8/layout/vList5"/>
    <dgm:cxn modelId="{8D0FC3F0-613E-43D3-B3B9-67E4A3BB9890}" srcId="{01D4B57C-2656-464C-883D-B1F4D07B0F96}" destId="{409D83AC-EEA2-4E2F-9B36-0062F7188D8A}" srcOrd="2" destOrd="0" parTransId="{40C72B86-6FE8-480C-980D-0DC9DBFB65E6}" sibTransId="{FE2D4B64-AE1A-435C-94DC-31CBFAAC8BBC}"/>
    <dgm:cxn modelId="{9EBDB92E-93AE-4EB1-AD57-B9D85C59D615}" type="presParOf" srcId="{073661AE-9399-4949-AE97-024E7004B065}" destId="{AC804738-68C0-4B2E-88C8-04DB3294B4ED}" srcOrd="0" destOrd="0" presId="urn:microsoft.com/office/officeart/2005/8/layout/vList5"/>
    <dgm:cxn modelId="{DC074787-88F1-4038-8C4A-87359B09E602}" type="presParOf" srcId="{AC804738-68C0-4B2E-88C8-04DB3294B4ED}" destId="{DC211103-984E-47E9-88CE-54BCD0349E03}" srcOrd="0" destOrd="0" presId="urn:microsoft.com/office/officeart/2005/8/layout/vList5"/>
    <dgm:cxn modelId="{AA442140-6910-407D-BA50-B61C44F92E0A}" type="presParOf" srcId="{AC804738-68C0-4B2E-88C8-04DB3294B4ED}" destId="{B3965E73-2E01-4C9D-B55C-6F2E85350D62}" srcOrd="1" destOrd="0" presId="urn:microsoft.com/office/officeart/2005/8/layout/vList5"/>
    <dgm:cxn modelId="{D8F27F87-0EA6-41B4-9F56-397647897653}" type="presParOf" srcId="{073661AE-9399-4949-AE97-024E7004B065}" destId="{03FC58EB-4D5D-4DDD-93C7-A5E9F0BE6E98}" srcOrd="1" destOrd="0" presId="urn:microsoft.com/office/officeart/2005/8/layout/vList5"/>
    <dgm:cxn modelId="{013696DC-2B05-4489-AE87-50F1D29C8617}" type="presParOf" srcId="{073661AE-9399-4949-AE97-024E7004B065}" destId="{8145D817-0D2C-46AF-9841-69375F5BB242}" srcOrd="2" destOrd="0" presId="urn:microsoft.com/office/officeart/2005/8/layout/vList5"/>
    <dgm:cxn modelId="{A13A557A-F3DE-4ED0-B48F-D020B57D8AF4}" type="presParOf" srcId="{8145D817-0D2C-46AF-9841-69375F5BB242}" destId="{213FEC82-83C9-43CA-89F1-153D7DF03B16}" srcOrd="0" destOrd="0" presId="urn:microsoft.com/office/officeart/2005/8/layout/vList5"/>
    <dgm:cxn modelId="{5249313A-5EC8-4109-80AA-27FB89DB53B4}" type="presParOf" srcId="{8145D817-0D2C-46AF-9841-69375F5BB242}" destId="{84E520FD-584B-4A08-8E0B-40649FB82A53}" srcOrd="1" destOrd="0" presId="urn:microsoft.com/office/officeart/2005/8/layout/vList5"/>
    <dgm:cxn modelId="{89EB0D29-F02C-46A7-9675-61D0921F885C}" type="presParOf" srcId="{073661AE-9399-4949-AE97-024E7004B065}" destId="{2DBD5FB9-77A4-45D8-BFA1-0DFFE5D4ACB0}" srcOrd="3" destOrd="0" presId="urn:microsoft.com/office/officeart/2005/8/layout/vList5"/>
    <dgm:cxn modelId="{78052828-3EC1-4077-85A6-5DD51CD07E5E}" type="presParOf" srcId="{073661AE-9399-4949-AE97-024E7004B065}" destId="{AD2C12BB-7BBE-4F06-B92C-64FBFE3C266E}" srcOrd="4" destOrd="0" presId="urn:microsoft.com/office/officeart/2005/8/layout/vList5"/>
    <dgm:cxn modelId="{ED94E073-809F-4798-AA90-E54F477E8AC8}" type="presParOf" srcId="{AD2C12BB-7BBE-4F06-B92C-64FBFE3C266E}" destId="{78484DB6-42E4-42DD-9247-5B8F6BF47A36}" srcOrd="0" destOrd="0" presId="urn:microsoft.com/office/officeart/2005/8/layout/vList5"/>
    <dgm:cxn modelId="{5790C337-904A-421D-A417-979660B43032}" type="presParOf" srcId="{AD2C12BB-7BBE-4F06-B92C-64FBFE3C266E}" destId="{CE115B00-E415-455C-8254-14921DEB95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AF4ACA-CCCD-44CB-B81A-57830264945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F770C12-1B10-4C84-9A87-A4721E8C2A04}">
      <dgm:prSet phldrT="[Texto]"/>
      <dgm:spPr/>
      <dgm:t>
        <a:bodyPr/>
        <a:lstStyle/>
        <a:p>
          <a:r>
            <a:rPr lang="es-ES" dirty="0" smtClean="0"/>
            <a:t>PRINCIPIOS</a:t>
          </a:r>
          <a:endParaRPr lang="es-AR" dirty="0"/>
        </a:p>
      </dgm:t>
    </dgm:pt>
    <dgm:pt modelId="{433E091E-6731-4733-B90C-9258C16E4BE6}" type="parTrans" cxnId="{2A0707B9-F796-4518-AAAC-5A8B6A361F41}">
      <dgm:prSet/>
      <dgm:spPr/>
      <dgm:t>
        <a:bodyPr/>
        <a:lstStyle/>
        <a:p>
          <a:endParaRPr lang="es-AR"/>
        </a:p>
      </dgm:t>
    </dgm:pt>
    <dgm:pt modelId="{D6E696B7-0D18-42AC-9CF1-C72951F6B72F}" type="sibTrans" cxnId="{2A0707B9-F796-4518-AAAC-5A8B6A361F41}">
      <dgm:prSet/>
      <dgm:spPr/>
      <dgm:t>
        <a:bodyPr/>
        <a:lstStyle/>
        <a:p>
          <a:endParaRPr lang="es-AR"/>
        </a:p>
      </dgm:t>
    </dgm:pt>
    <dgm:pt modelId="{4AC07C52-92E5-46D2-9700-D2449E097DD1}">
      <dgm:prSet phldrT="[Texto]"/>
      <dgm:spPr/>
      <dgm:t>
        <a:bodyPr/>
        <a:lstStyle/>
        <a:p>
          <a:r>
            <a:rPr lang="es-ES" dirty="0" smtClean="0"/>
            <a:t>Transparencia</a:t>
          </a:r>
          <a:endParaRPr lang="es-AR" dirty="0"/>
        </a:p>
      </dgm:t>
    </dgm:pt>
    <dgm:pt modelId="{A4E95D9E-174B-461D-BCB2-645DE63CC555}" type="parTrans" cxnId="{5692A226-524D-4E6E-A7DA-079D4D50A050}">
      <dgm:prSet/>
      <dgm:spPr/>
      <dgm:t>
        <a:bodyPr/>
        <a:lstStyle/>
        <a:p>
          <a:endParaRPr lang="es-AR"/>
        </a:p>
      </dgm:t>
    </dgm:pt>
    <dgm:pt modelId="{E0F5C12D-A772-4BB3-B25B-899AD1FADCAC}" type="sibTrans" cxnId="{5692A226-524D-4E6E-A7DA-079D4D50A050}">
      <dgm:prSet/>
      <dgm:spPr/>
      <dgm:t>
        <a:bodyPr/>
        <a:lstStyle/>
        <a:p>
          <a:endParaRPr lang="es-AR"/>
        </a:p>
      </dgm:t>
    </dgm:pt>
    <dgm:pt modelId="{276B3FD4-61A1-4BB7-B666-23BAAE349A47}">
      <dgm:prSet phldrT="[Texto]"/>
      <dgm:spPr/>
      <dgm:t>
        <a:bodyPr/>
        <a:lstStyle/>
        <a:p>
          <a:r>
            <a:rPr lang="es-ES" dirty="0" smtClean="0"/>
            <a:t>Participación </a:t>
          </a:r>
          <a:endParaRPr lang="es-AR" dirty="0"/>
        </a:p>
      </dgm:t>
    </dgm:pt>
    <dgm:pt modelId="{497CC123-A33C-4729-A46C-B886BA0E77D1}" type="parTrans" cxnId="{42B657CF-658F-48FE-9DA1-F5DA9F795DD6}">
      <dgm:prSet/>
      <dgm:spPr/>
      <dgm:t>
        <a:bodyPr/>
        <a:lstStyle/>
        <a:p>
          <a:endParaRPr lang="es-AR"/>
        </a:p>
      </dgm:t>
    </dgm:pt>
    <dgm:pt modelId="{554ED3D9-6127-4B19-A661-7AF951C7472A}" type="sibTrans" cxnId="{42B657CF-658F-48FE-9DA1-F5DA9F795DD6}">
      <dgm:prSet/>
      <dgm:spPr/>
      <dgm:t>
        <a:bodyPr/>
        <a:lstStyle/>
        <a:p>
          <a:endParaRPr lang="es-AR"/>
        </a:p>
      </dgm:t>
    </dgm:pt>
    <dgm:pt modelId="{F93D611B-24C3-488A-94D2-CD40C1543C5F}">
      <dgm:prSet phldrT="[Texto]"/>
      <dgm:spPr/>
      <dgm:t>
        <a:bodyPr/>
        <a:lstStyle/>
        <a:p>
          <a:r>
            <a:rPr lang="es-ES" dirty="0" smtClean="0"/>
            <a:t>Publicidad </a:t>
          </a:r>
          <a:endParaRPr lang="es-AR" dirty="0"/>
        </a:p>
      </dgm:t>
    </dgm:pt>
    <dgm:pt modelId="{97053124-0CDB-45FE-847C-C6B1A7E8B6BC}" type="parTrans" cxnId="{8B16EEDC-12F5-47F4-AD5F-02A7E6E932B7}">
      <dgm:prSet/>
      <dgm:spPr/>
      <dgm:t>
        <a:bodyPr/>
        <a:lstStyle/>
        <a:p>
          <a:endParaRPr lang="es-AR"/>
        </a:p>
      </dgm:t>
    </dgm:pt>
    <dgm:pt modelId="{11692651-FDCF-4D12-950F-5BB139E96037}" type="sibTrans" cxnId="{8B16EEDC-12F5-47F4-AD5F-02A7E6E932B7}">
      <dgm:prSet/>
      <dgm:spPr/>
      <dgm:t>
        <a:bodyPr/>
        <a:lstStyle/>
        <a:p>
          <a:endParaRPr lang="es-AR"/>
        </a:p>
      </dgm:t>
    </dgm:pt>
    <dgm:pt modelId="{2E92DC64-72B9-40F7-92BE-27414A7D5FD5}" type="pres">
      <dgm:prSet presAssocID="{14AF4ACA-CCCD-44CB-B81A-57830264945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5859BA8-C4A5-4838-9B80-23116EC71F9D}" type="pres">
      <dgm:prSet presAssocID="{CF770C12-1B10-4C84-9A87-A4721E8C2A04}" presName="roof" presStyleLbl="dkBgShp" presStyleIdx="0" presStyleCnt="2"/>
      <dgm:spPr/>
      <dgm:t>
        <a:bodyPr/>
        <a:lstStyle/>
        <a:p>
          <a:endParaRPr lang="es-AR"/>
        </a:p>
      </dgm:t>
    </dgm:pt>
    <dgm:pt modelId="{1EAE5A05-52C2-41F1-A23B-A676E72E5297}" type="pres">
      <dgm:prSet presAssocID="{CF770C12-1B10-4C84-9A87-A4721E8C2A04}" presName="pillars" presStyleCnt="0"/>
      <dgm:spPr/>
    </dgm:pt>
    <dgm:pt modelId="{388F05CB-883A-41A7-B195-4B7BFC8537D7}" type="pres">
      <dgm:prSet presAssocID="{CF770C12-1B10-4C84-9A87-A4721E8C2A0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E1BFECD-D3AC-4501-8E3C-09FCF6DCB84E}" type="pres">
      <dgm:prSet presAssocID="{276B3FD4-61A1-4BB7-B666-23BAAE349A4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30A4D34-29C2-4386-B87F-FF17D550AEDD}" type="pres">
      <dgm:prSet presAssocID="{F93D611B-24C3-488A-94D2-CD40C1543C5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D8F2A04-73DD-4D1E-81E0-31935D702819}" type="pres">
      <dgm:prSet presAssocID="{CF770C12-1B10-4C84-9A87-A4721E8C2A04}" presName="base" presStyleLbl="dkBgShp" presStyleIdx="1" presStyleCnt="2"/>
      <dgm:spPr/>
    </dgm:pt>
  </dgm:ptLst>
  <dgm:cxnLst>
    <dgm:cxn modelId="{2A0707B9-F796-4518-AAAC-5A8B6A361F41}" srcId="{14AF4ACA-CCCD-44CB-B81A-57830264945D}" destId="{CF770C12-1B10-4C84-9A87-A4721E8C2A04}" srcOrd="0" destOrd="0" parTransId="{433E091E-6731-4733-B90C-9258C16E4BE6}" sibTransId="{D6E696B7-0D18-42AC-9CF1-C72951F6B72F}"/>
    <dgm:cxn modelId="{51C5D355-2451-4905-8C0F-89C3E61408F0}" type="presOf" srcId="{4AC07C52-92E5-46D2-9700-D2449E097DD1}" destId="{388F05CB-883A-41A7-B195-4B7BFC8537D7}" srcOrd="0" destOrd="0" presId="urn:microsoft.com/office/officeart/2005/8/layout/hList3"/>
    <dgm:cxn modelId="{EF45FB0A-091B-4206-A3B9-BC4C182EC44E}" type="presOf" srcId="{F93D611B-24C3-488A-94D2-CD40C1543C5F}" destId="{D30A4D34-29C2-4386-B87F-FF17D550AEDD}" srcOrd="0" destOrd="0" presId="urn:microsoft.com/office/officeart/2005/8/layout/hList3"/>
    <dgm:cxn modelId="{8B16EEDC-12F5-47F4-AD5F-02A7E6E932B7}" srcId="{CF770C12-1B10-4C84-9A87-A4721E8C2A04}" destId="{F93D611B-24C3-488A-94D2-CD40C1543C5F}" srcOrd="2" destOrd="0" parTransId="{97053124-0CDB-45FE-847C-C6B1A7E8B6BC}" sibTransId="{11692651-FDCF-4D12-950F-5BB139E96037}"/>
    <dgm:cxn modelId="{0492CF66-839D-485B-B971-C9B4EF40D760}" type="presOf" srcId="{14AF4ACA-CCCD-44CB-B81A-57830264945D}" destId="{2E92DC64-72B9-40F7-92BE-27414A7D5FD5}" srcOrd="0" destOrd="0" presId="urn:microsoft.com/office/officeart/2005/8/layout/hList3"/>
    <dgm:cxn modelId="{5692A226-524D-4E6E-A7DA-079D4D50A050}" srcId="{CF770C12-1B10-4C84-9A87-A4721E8C2A04}" destId="{4AC07C52-92E5-46D2-9700-D2449E097DD1}" srcOrd="0" destOrd="0" parTransId="{A4E95D9E-174B-461D-BCB2-645DE63CC555}" sibTransId="{E0F5C12D-A772-4BB3-B25B-899AD1FADCAC}"/>
    <dgm:cxn modelId="{42B657CF-658F-48FE-9DA1-F5DA9F795DD6}" srcId="{CF770C12-1B10-4C84-9A87-A4721E8C2A04}" destId="{276B3FD4-61A1-4BB7-B666-23BAAE349A47}" srcOrd="1" destOrd="0" parTransId="{497CC123-A33C-4729-A46C-B886BA0E77D1}" sibTransId="{554ED3D9-6127-4B19-A661-7AF951C7472A}"/>
    <dgm:cxn modelId="{C856FCB0-FAE9-4C6E-8757-2521F6140BC7}" type="presOf" srcId="{CF770C12-1B10-4C84-9A87-A4721E8C2A04}" destId="{B5859BA8-C4A5-4838-9B80-23116EC71F9D}" srcOrd="0" destOrd="0" presId="urn:microsoft.com/office/officeart/2005/8/layout/hList3"/>
    <dgm:cxn modelId="{03C7D27E-4364-4702-A8C7-C409F40FCF9F}" type="presOf" srcId="{276B3FD4-61A1-4BB7-B666-23BAAE349A47}" destId="{CE1BFECD-D3AC-4501-8E3C-09FCF6DCB84E}" srcOrd="0" destOrd="0" presId="urn:microsoft.com/office/officeart/2005/8/layout/hList3"/>
    <dgm:cxn modelId="{DC70F77A-698F-4A5F-A1B9-CFA542D90EB7}" type="presParOf" srcId="{2E92DC64-72B9-40F7-92BE-27414A7D5FD5}" destId="{B5859BA8-C4A5-4838-9B80-23116EC71F9D}" srcOrd="0" destOrd="0" presId="urn:microsoft.com/office/officeart/2005/8/layout/hList3"/>
    <dgm:cxn modelId="{59FC06A8-51BA-4898-9C83-6201ECA6C90D}" type="presParOf" srcId="{2E92DC64-72B9-40F7-92BE-27414A7D5FD5}" destId="{1EAE5A05-52C2-41F1-A23B-A676E72E5297}" srcOrd="1" destOrd="0" presId="urn:microsoft.com/office/officeart/2005/8/layout/hList3"/>
    <dgm:cxn modelId="{91905599-D251-4C12-911E-F2542103090E}" type="presParOf" srcId="{1EAE5A05-52C2-41F1-A23B-A676E72E5297}" destId="{388F05CB-883A-41A7-B195-4B7BFC8537D7}" srcOrd="0" destOrd="0" presId="urn:microsoft.com/office/officeart/2005/8/layout/hList3"/>
    <dgm:cxn modelId="{17E12E9F-1C9F-4146-91D2-18B231D5E229}" type="presParOf" srcId="{1EAE5A05-52C2-41F1-A23B-A676E72E5297}" destId="{CE1BFECD-D3AC-4501-8E3C-09FCF6DCB84E}" srcOrd="1" destOrd="0" presId="urn:microsoft.com/office/officeart/2005/8/layout/hList3"/>
    <dgm:cxn modelId="{DC8EF5EF-3D95-40CE-B744-B2DD8307B44C}" type="presParOf" srcId="{1EAE5A05-52C2-41F1-A23B-A676E72E5297}" destId="{D30A4D34-29C2-4386-B87F-FF17D550AEDD}" srcOrd="2" destOrd="0" presId="urn:microsoft.com/office/officeart/2005/8/layout/hList3"/>
    <dgm:cxn modelId="{19AA58A0-9421-4463-B094-4930CDE5D6D4}" type="presParOf" srcId="{2E92DC64-72B9-40F7-92BE-27414A7D5FD5}" destId="{ED8F2A04-73DD-4D1E-81E0-31935D70281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AF4ACA-CCCD-44CB-B81A-57830264945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F770C12-1B10-4C84-9A87-A4721E8C2A04}">
      <dgm:prSet phldrT="[Texto]"/>
      <dgm:spPr/>
      <dgm:t>
        <a:bodyPr/>
        <a:lstStyle/>
        <a:p>
          <a:r>
            <a:rPr lang="es-ES" dirty="0" smtClean="0"/>
            <a:t>TIPOS DE AUDIENCIA PÚBLICA</a:t>
          </a:r>
          <a:endParaRPr lang="es-AR" dirty="0"/>
        </a:p>
      </dgm:t>
    </dgm:pt>
    <dgm:pt modelId="{433E091E-6731-4733-B90C-9258C16E4BE6}" type="parTrans" cxnId="{2A0707B9-F796-4518-AAAC-5A8B6A361F41}">
      <dgm:prSet/>
      <dgm:spPr/>
      <dgm:t>
        <a:bodyPr/>
        <a:lstStyle/>
        <a:p>
          <a:endParaRPr lang="es-AR"/>
        </a:p>
      </dgm:t>
    </dgm:pt>
    <dgm:pt modelId="{D6E696B7-0D18-42AC-9CF1-C72951F6B72F}" type="sibTrans" cxnId="{2A0707B9-F796-4518-AAAC-5A8B6A361F41}">
      <dgm:prSet/>
      <dgm:spPr/>
      <dgm:t>
        <a:bodyPr/>
        <a:lstStyle/>
        <a:p>
          <a:endParaRPr lang="es-AR"/>
        </a:p>
      </dgm:t>
    </dgm:pt>
    <dgm:pt modelId="{4AC07C52-92E5-46D2-9700-D2449E097DD1}">
      <dgm:prSet phldrT="[Texto]"/>
      <dgm:spPr/>
      <dgm:t>
        <a:bodyPr/>
        <a:lstStyle/>
        <a:p>
          <a:r>
            <a:rPr lang="es-ES" dirty="0" smtClean="0"/>
            <a:t>Temática</a:t>
          </a:r>
          <a:endParaRPr lang="es-AR" dirty="0"/>
        </a:p>
      </dgm:t>
    </dgm:pt>
    <dgm:pt modelId="{A4E95D9E-174B-461D-BCB2-645DE63CC555}" type="parTrans" cxnId="{5692A226-524D-4E6E-A7DA-079D4D50A050}">
      <dgm:prSet/>
      <dgm:spPr/>
      <dgm:t>
        <a:bodyPr/>
        <a:lstStyle/>
        <a:p>
          <a:endParaRPr lang="es-AR"/>
        </a:p>
      </dgm:t>
    </dgm:pt>
    <dgm:pt modelId="{E0F5C12D-A772-4BB3-B25B-899AD1FADCAC}" type="sibTrans" cxnId="{5692A226-524D-4E6E-A7DA-079D4D50A050}">
      <dgm:prSet/>
      <dgm:spPr/>
      <dgm:t>
        <a:bodyPr/>
        <a:lstStyle/>
        <a:p>
          <a:endParaRPr lang="es-AR"/>
        </a:p>
      </dgm:t>
    </dgm:pt>
    <dgm:pt modelId="{276B3FD4-61A1-4BB7-B666-23BAAE349A47}">
      <dgm:prSet phldrT="[Texto]"/>
      <dgm:spPr/>
      <dgm:t>
        <a:bodyPr/>
        <a:lstStyle/>
        <a:p>
          <a:r>
            <a:rPr lang="es-ES" dirty="0" smtClean="0"/>
            <a:t>De requisitoria ciudadana </a:t>
          </a:r>
          <a:endParaRPr lang="es-AR" dirty="0"/>
        </a:p>
      </dgm:t>
    </dgm:pt>
    <dgm:pt modelId="{497CC123-A33C-4729-A46C-B886BA0E77D1}" type="parTrans" cxnId="{42B657CF-658F-48FE-9DA1-F5DA9F795DD6}">
      <dgm:prSet/>
      <dgm:spPr/>
      <dgm:t>
        <a:bodyPr/>
        <a:lstStyle/>
        <a:p>
          <a:endParaRPr lang="es-AR"/>
        </a:p>
      </dgm:t>
    </dgm:pt>
    <dgm:pt modelId="{554ED3D9-6127-4B19-A661-7AF951C7472A}" type="sibTrans" cxnId="{42B657CF-658F-48FE-9DA1-F5DA9F795DD6}">
      <dgm:prSet/>
      <dgm:spPr/>
      <dgm:t>
        <a:bodyPr/>
        <a:lstStyle/>
        <a:p>
          <a:endParaRPr lang="es-AR"/>
        </a:p>
      </dgm:t>
    </dgm:pt>
    <dgm:pt modelId="{F93D611B-24C3-488A-94D2-CD40C1543C5F}">
      <dgm:prSet phldrT="[Texto]"/>
      <dgm:spPr/>
      <dgm:t>
        <a:bodyPr/>
        <a:lstStyle/>
        <a:p>
          <a:r>
            <a:rPr lang="es-ES" dirty="0" smtClean="0"/>
            <a:t>Para designaciones y acuerdos</a:t>
          </a:r>
          <a:endParaRPr lang="es-AR" dirty="0"/>
        </a:p>
      </dgm:t>
    </dgm:pt>
    <dgm:pt modelId="{97053124-0CDB-45FE-847C-C6B1A7E8B6BC}" type="parTrans" cxnId="{8B16EEDC-12F5-47F4-AD5F-02A7E6E932B7}">
      <dgm:prSet/>
      <dgm:spPr/>
      <dgm:t>
        <a:bodyPr/>
        <a:lstStyle/>
        <a:p>
          <a:endParaRPr lang="es-AR"/>
        </a:p>
      </dgm:t>
    </dgm:pt>
    <dgm:pt modelId="{11692651-FDCF-4D12-950F-5BB139E96037}" type="sibTrans" cxnId="{8B16EEDC-12F5-47F4-AD5F-02A7E6E932B7}">
      <dgm:prSet/>
      <dgm:spPr/>
      <dgm:t>
        <a:bodyPr/>
        <a:lstStyle/>
        <a:p>
          <a:endParaRPr lang="es-AR"/>
        </a:p>
      </dgm:t>
    </dgm:pt>
    <dgm:pt modelId="{2E92DC64-72B9-40F7-92BE-27414A7D5FD5}" type="pres">
      <dgm:prSet presAssocID="{14AF4ACA-CCCD-44CB-B81A-57830264945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5859BA8-C4A5-4838-9B80-23116EC71F9D}" type="pres">
      <dgm:prSet presAssocID="{CF770C12-1B10-4C84-9A87-A4721E8C2A04}" presName="roof" presStyleLbl="dkBgShp" presStyleIdx="0" presStyleCnt="2"/>
      <dgm:spPr/>
      <dgm:t>
        <a:bodyPr/>
        <a:lstStyle/>
        <a:p>
          <a:endParaRPr lang="es-AR"/>
        </a:p>
      </dgm:t>
    </dgm:pt>
    <dgm:pt modelId="{1EAE5A05-52C2-41F1-A23B-A676E72E5297}" type="pres">
      <dgm:prSet presAssocID="{CF770C12-1B10-4C84-9A87-A4721E8C2A04}" presName="pillars" presStyleCnt="0"/>
      <dgm:spPr/>
    </dgm:pt>
    <dgm:pt modelId="{388F05CB-883A-41A7-B195-4B7BFC8537D7}" type="pres">
      <dgm:prSet presAssocID="{CF770C12-1B10-4C84-9A87-A4721E8C2A0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E1BFECD-D3AC-4501-8E3C-09FCF6DCB84E}" type="pres">
      <dgm:prSet presAssocID="{276B3FD4-61A1-4BB7-B666-23BAAE349A4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30A4D34-29C2-4386-B87F-FF17D550AEDD}" type="pres">
      <dgm:prSet presAssocID="{F93D611B-24C3-488A-94D2-CD40C1543C5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D8F2A04-73DD-4D1E-81E0-31935D702819}" type="pres">
      <dgm:prSet presAssocID="{CF770C12-1B10-4C84-9A87-A4721E8C2A04}" presName="base" presStyleLbl="dkBgShp" presStyleIdx="1" presStyleCnt="2"/>
      <dgm:spPr/>
    </dgm:pt>
  </dgm:ptLst>
  <dgm:cxnLst>
    <dgm:cxn modelId="{52B343DF-B710-4587-94E3-72D1267CD539}" type="presOf" srcId="{F93D611B-24C3-488A-94D2-CD40C1543C5F}" destId="{D30A4D34-29C2-4386-B87F-FF17D550AEDD}" srcOrd="0" destOrd="0" presId="urn:microsoft.com/office/officeart/2005/8/layout/hList3"/>
    <dgm:cxn modelId="{2A0707B9-F796-4518-AAAC-5A8B6A361F41}" srcId="{14AF4ACA-CCCD-44CB-B81A-57830264945D}" destId="{CF770C12-1B10-4C84-9A87-A4721E8C2A04}" srcOrd="0" destOrd="0" parTransId="{433E091E-6731-4733-B90C-9258C16E4BE6}" sibTransId="{D6E696B7-0D18-42AC-9CF1-C72951F6B72F}"/>
    <dgm:cxn modelId="{D0FFD56C-AE4F-4B6A-84FE-F98CF7656073}" type="presOf" srcId="{4AC07C52-92E5-46D2-9700-D2449E097DD1}" destId="{388F05CB-883A-41A7-B195-4B7BFC8537D7}" srcOrd="0" destOrd="0" presId="urn:microsoft.com/office/officeart/2005/8/layout/hList3"/>
    <dgm:cxn modelId="{8B16EEDC-12F5-47F4-AD5F-02A7E6E932B7}" srcId="{CF770C12-1B10-4C84-9A87-A4721E8C2A04}" destId="{F93D611B-24C3-488A-94D2-CD40C1543C5F}" srcOrd="2" destOrd="0" parTransId="{97053124-0CDB-45FE-847C-C6B1A7E8B6BC}" sibTransId="{11692651-FDCF-4D12-950F-5BB139E96037}"/>
    <dgm:cxn modelId="{044E596D-BC32-414D-B8B7-7D5227AB3356}" type="presOf" srcId="{CF770C12-1B10-4C84-9A87-A4721E8C2A04}" destId="{B5859BA8-C4A5-4838-9B80-23116EC71F9D}" srcOrd="0" destOrd="0" presId="urn:microsoft.com/office/officeart/2005/8/layout/hList3"/>
    <dgm:cxn modelId="{BC7D525B-3D95-48F5-8BED-BC9C666423CA}" type="presOf" srcId="{276B3FD4-61A1-4BB7-B666-23BAAE349A47}" destId="{CE1BFECD-D3AC-4501-8E3C-09FCF6DCB84E}" srcOrd="0" destOrd="0" presId="urn:microsoft.com/office/officeart/2005/8/layout/hList3"/>
    <dgm:cxn modelId="{013E3E3A-0930-4075-86B8-45EF669F58FD}" type="presOf" srcId="{14AF4ACA-CCCD-44CB-B81A-57830264945D}" destId="{2E92DC64-72B9-40F7-92BE-27414A7D5FD5}" srcOrd="0" destOrd="0" presId="urn:microsoft.com/office/officeart/2005/8/layout/hList3"/>
    <dgm:cxn modelId="{5692A226-524D-4E6E-A7DA-079D4D50A050}" srcId="{CF770C12-1B10-4C84-9A87-A4721E8C2A04}" destId="{4AC07C52-92E5-46D2-9700-D2449E097DD1}" srcOrd="0" destOrd="0" parTransId="{A4E95D9E-174B-461D-BCB2-645DE63CC555}" sibTransId="{E0F5C12D-A772-4BB3-B25B-899AD1FADCAC}"/>
    <dgm:cxn modelId="{42B657CF-658F-48FE-9DA1-F5DA9F795DD6}" srcId="{CF770C12-1B10-4C84-9A87-A4721E8C2A04}" destId="{276B3FD4-61A1-4BB7-B666-23BAAE349A47}" srcOrd="1" destOrd="0" parTransId="{497CC123-A33C-4729-A46C-B886BA0E77D1}" sibTransId="{554ED3D9-6127-4B19-A661-7AF951C7472A}"/>
    <dgm:cxn modelId="{0642892B-D5F1-4093-9271-4B4216AEA0AC}" type="presParOf" srcId="{2E92DC64-72B9-40F7-92BE-27414A7D5FD5}" destId="{B5859BA8-C4A5-4838-9B80-23116EC71F9D}" srcOrd="0" destOrd="0" presId="urn:microsoft.com/office/officeart/2005/8/layout/hList3"/>
    <dgm:cxn modelId="{EEF2A567-D18B-4F23-81A9-FD5E3B533998}" type="presParOf" srcId="{2E92DC64-72B9-40F7-92BE-27414A7D5FD5}" destId="{1EAE5A05-52C2-41F1-A23B-A676E72E5297}" srcOrd="1" destOrd="0" presId="urn:microsoft.com/office/officeart/2005/8/layout/hList3"/>
    <dgm:cxn modelId="{9A95A046-F326-4D58-825A-8245F612EB42}" type="presParOf" srcId="{1EAE5A05-52C2-41F1-A23B-A676E72E5297}" destId="{388F05CB-883A-41A7-B195-4B7BFC8537D7}" srcOrd="0" destOrd="0" presId="urn:microsoft.com/office/officeart/2005/8/layout/hList3"/>
    <dgm:cxn modelId="{E06CF62B-C9F2-478A-AD73-73F71A1555D8}" type="presParOf" srcId="{1EAE5A05-52C2-41F1-A23B-A676E72E5297}" destId="{CE1BFECD-D3AC-4501-8E3C-09FCF6DCB84E}" srcOrd="1" destOrd="0" presId="urn:microsoft.com/office/officeart/2005/8/layout/hList3"/>
    <dgm:cxn modelId="{424EE874-EA64-498F-9A29-12D5ABBFF502}" type="presParOf" srcId="{1EAE5A05-52C2-41F1-A23B-A676E72E5297}" destId="{D30A4D34-29C2-4386-B87F-FF17D550AEDD}" srcOrd="2" destOrd="0" presId="urn:microsoft.com/office/officeart/2005/8/layout/hList3"/>
    <dgm:cxn modelId="{B77BBE7B-C332-4FC1-9E8C-8B7A684C27F7}" type="presParOf" srcId="{2E92DC64-72B9-40F7-92BE-27414A7D5FD5}" destId="{ED8F2A04-73DD-4D1E-81E0-31935D70281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BD8F1C0-0DA3-4D82-97A6-E9DC5CC964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8C17CF0-8239-4993-81B2-71055EBA033E}">
      <dgm:prSet phldrT="[Texto]"/>
      <dgm:spPr/>
      <dgm:t>
        <a:bodyPr/>
        <a:lstStyle/>
        <a:p>
          <a:r>
            <a:rPr lang="es-ES" dirty="0" smtClean="0"/>
            <a:t>No es vinculante</a:t>
          </a:r>
          <a:endParaRPr lang="es-AR" dirty="0"/>
        </a:p>
      </dgm:t>
    </dgm:pt>
    <dgm:pt modelId="{FFBE6D53-DC7C-43F7-95D3-EACDD02EC6A6}" type="parTrans" cxnId="{8FA3CD22-0927-4F2C-8BEA-5EE58E0B3242}">
      <dgm:prSet/>
      <dgm:spPr/>
      <dgm:t>
        <a:bodyPr/>
        <a:lstStyle/>
        <a:p>
          <a:endParaRPr lang="es-AR"/>
        </a:p>
      </dgm:t>
    </dgm:pt>
    <dgm:pt modelId="{03FF778F-871D-4DF0-A613-23FB1BADE890}" type="sibTrans" cxnId="{8FA3CD22-0927-4F2C-8BEA-5EE58E0B3242}">
      <dgm:prSet/>
      <dgm:spPr/>
      <dgm:t>
        <a:bodyPr/>
        <a:lstStyle/>
        <a:p>
          <a:endParaRPr lang="es-AR"/>
        </a:p>
      </dgm:t>
    </dgm:pt>
    <dgm:pt modelId="{7CDA232F-2C77-4FE9-AC27-87DC5AD0D708}">
      <dgm:prSet phldrT="[Texto]"/>
      <dgm:spPr/>
      <dgm:t>
        <a:bodyPr/>
        <a:lstStyle/>
        <a:p>
          <a:r>
            <a:rPr lang="es-ES" dirty="0" smtClean="0"/>
            <a:t>Restringe la discrecionalidad</a:t>
          </a:r>
          <a:endParaRPr lang="es-AR" dirty="0"/>
        </a:p>
      </dgm:t>
    </dgm:pt>
    <dgm:pt modelId="{1288E364-C3BF-4F29-9459-EEB9EAF09455}" type="parTrans" cxnId="{DF45F2B9-FE40-4A07-AACC-745A467B964E}">
      <dgm:prSet/>
      <dgm:spPr/>
      <dgm:t>
        <a:bodyPr/>
        <a:lstStyle/>
        <a:p>
          <a:endParaRPr lang="es-AR"/>
        </a:p>
      </dgm:t>
    </dgm:pt>
    <dgm:pt modelId="{B8A257C5-8E5C-47E9-8CC4-3F98A28E75BC}" type="sibTrans" cxnId="{DF45F2B9-FE40-4A07-AACC-745A467B964E}">
      <dgm:prSet/>
      <dgm:spPr/>
      <dgm:t>
        <a:bodyPr/>
        <a:lstStyle/>
        <a:p>
          <a:endParaRPr lang="es-AR"/>
        </a:p>
      </dgm:t>
    </dgm:pt>
    <dgm:pt modelId="{4EC78E3E-AA32-43AF-9013-E01C1D680202}">
      <dgm:prSet phldrT="[Texto]"/>
      <dgm:spPr/>
      <dgm:t>
        <a:bodyPr/>
        <a:lstStyle/>
        <a:p>
          <a:r>
            <a:rPr lang="es-ES" dirty="0" smtClean="0"/>
            <a:t>Puede ser convocada a pedido de un grupo de vecinos, </a:t>
          </a:r>
          <a:r>
            <a:rPr lang="es-ES" dirty="0" err="1" smtClean="0"/>
            <a:t>OSCs</a:t>
          </a:r>
          <a:r>
            <a:rPr lang="es-ES" dirty="0" smtClean="0"/>
            <a:t> o gobiernos</a:t>
          </a:r>
          <a:endParaRPr lang="es-AR" dirty="0"/>
        </a:p>
      </dgm:t>
    </dgm:pt>
    <dgm:pt modelId="{AB018F2F-AAFC-4180-B40C-0B62C6331ACF}" type="parTrans" cxnId="{0B043AC6-468F-420C-B475-3346F0114BEA}">
      <dgm:prSet/>
      <dgm:spPr/>
      <dgm:t>
        <a:bodyPr/>
        <a:lstStyle/>
        <a:p>
          <a:endParaRPr lang="es-AR"/>
        </a:p>
      </dgm:t>
    </dgm:pt>
    <dgm:pt modelId="{0CBB06B9-B49D-4515-B554-B635904F4BEB}" type="sibTrans" cxnId="{0B043AC6-468F-420C-B475-3346F0114BEA}">
      <dgm:prSet/>
      <dgm:spPr/>
      <dgm:t>
        <a:bodyPr/>
        <a:lstStyle/>
        <a:p>
          <a:endParaRPr lang="es-AR"/>
        </a:p>
      </dgm:t>
    </dgm:pt>
    <dgm:pt modelId="{D4185746-7199-4ED2-994A-4BA0D43C2163}">
      <dgm:prSet phldrT="[Texto]"/>
      <dgm:spPr/>
      <dgm:t>
        <a:bodyPr/>
        <a:lstStyle/>
        <a:p>
          <a:r>
            <a:rPr lang="es-ES" dirty="0" smtClean="0"/>
            <a:t>En algunos casos su realización es obligatoria</a:t>
          </a:r>
          <a:endParaRPr lang="es-AR" dirty="0"/>
        </a:p>
      </dgm:t>
    </dgm:pt>
    <dgm:pt modelId="{F1F5502C-CEBB-487B-949D-62475D915ECB}" type="parTrans" cxnId="{505A6BEE-624F-4033-B26B-FCF53C87C844}">
      <dgm:prSet/>
      <dgm:spPr/>
      <dgm:t>
        <a:bodyPr/>
        <a:lstStyle/>
        <a:p>
          <a:endParaRPr lang="es-AR"/>
        </a:p>
      </dgm:t>
    </dgm:pt>
    <dgm:pt modelId="{052EBB2C-6649-4DB1-A96B-4E0B0E5168DA}" type="sibTrans" cxnId="{505A6BEE-624F-4033-B26B-FCF53C87C844}">
      <dgm:prSet/>
      <dgm:spPr/>
      <dgm:t>
        <a:bodyPr/>
        <a:lstStyle/>
        <a:p>
          <a:endParaRPr lang="es-AR"/>
        </a:p>
      </dgm:t>
    </dgm:pt>
    <dgm:pt modelId="{08E3D0AE-559C-486B-A281-D8806D2206AE}" type="pres">
      <dgm:prSet presAssocID="{7BD8F1C0-0DA3-4D82-97A6-E9DC5CC964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1FC8D5A-67E0-4328-BECB-EA6855D5F106}" type="pres">
      <dgm:prSet presAssocID="{38C17CF0-8239-4993-81B2-71055EBA03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0577085-6446-44DE-9C85-D2A884DA0148}" type="pres">
      <dgm:prSet presAssocID="{03FF778F-871D-4DF0-A613-23FB1BADE890}" presName="sibTrans" presStyleCnt="0"/>
      <dgm:spPr/>
    </dgm:pt>
    <dgm:pt modelId="{985B88D9-4DEF-4498-9143-205AA14003DC}" type="pres">
      <dgm:prSet presAssocID="{7CDA232F-2C77-4FE9-AC27-87DC5AD0D7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1DBE350-B5C2-432E-9853-0D7FC7D9812B}" type="pres">
      <dgm:prSet presAssocID="{B8A257C5-8E5C-47E9-8CC4-3F98A28E75BC}" presName="sibTrans" presStyleCnt="0"/>
      <dgm:spPr/>
    </dgm:pt>
    <dgm:pt modelId="{6B86238B-CD74-4D4F-9C4C-39DFE7A28ED1}" type="pres">
      <dgm:prSet presAssocID="{4EC78E3E-AA32-43AF-9013-E01C1D6802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87F76AB-2011-4E77-8AEF-F75B104D8F90}" type="pres">
      <dgm:prSet presAssocID="{0CBB06B9-B49D-4515-B554-B635904F4BEB}" presName="sibTrans" presStyleCnt="0"/>
      <dgm:spPr/>
    </dgm:pt>
    <dgm:pt modelId="{B1C292D9-CA69-44A1-9797-F6E0D19F9DD0}" type="pres">
      <dgm:prSet presAssocID="{D4185746-7199-4ED2-994A-4BA0D43C216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DB3D7C2-4E1F-47EF-A1BE-A09ED64C7A5E}" type="presOf" srcId="{38C17CF0-8239-4993-81B2-71055EBA033E}" destId="{11FC8D5A-67E0-4328-BECB-EA6855D5F106}" srcOrd="0" destOrd="0" presId="urn:microsoft.com/office/officeart/2005/8/layout/default"/>
    <dgm:cxn modelId="{4DA64660-B80C-4C68-B836-7635C9A27EEF}" type="presOf" srcId="{7CDA232F-2C77-4FE9-AC27-87DC5AD0D708}" destId="{985B88D9-4DEF-4498-9143-205AA14003DC}" srcOrd="0" destOrd="0" presId="urn:microsoft.com/office/officeart/2005/8/layout/default"/>
    <dgm:cxn modelId="{A69551DA-2B59-4B3C-9CD7-12990C4A844E}" type="presOf" srcId="{D4185746-7199-4ED2-994A-4BA0D43C2163}" destId="{B1C292D9-CA69-44A1-9797-F6E0D19F9DD0}" srcOrd="0" destOrd="0" presId="urn:microsoft.com/office/officeart/2005/8/layout/default"/>
    <dgm:cxn modelId="{505A6BEE-624F-4033-B26B-FCF53C87C844}" srcId="{7BD8F1C0-0DA3-4D82-97A6-E9DC5CC9643A}" destId="{D4185746-7199-4ED2-994A-4BA0D43C2163}" srcOrd="3" destOrd="0" parTransId="{F1F5502C-CEBB-487B-949D-62475D915ECB}" sibTransId="{052EBB2C-6649-4DB1-A96B-4E0B0E5168DA}"/>
    <dgm:cxn modelId="{CB2B9B82-018B-446B-A7A2-1CD3B440175C}" type="presOf" srcId="{7BD8F1C0-0DA3-4D82-97A6-E9DC5CC9643A}" destId="{08E3D0AE-559C-486B-A281-D8806D2206AE}" srcOrd="0" destOrd="0" presId="urn:microsoft.com/office/officeart/2005/8/layout/default"/>
    <dgm:cxn modelId="{0B043AC6-468F-420C-B475-3346F0114BEA}" srcId="{7BD8F1C0-0DA3-4D82-97A6-E9DC5CC9643A}" destId="{4EC78E3E-AA32-43AF-9013-E01C1D680202}" srcOrd="2" destOrd="0" parTransId="{AB018F2F-AAFC-4180-B40C-0B62C6331ACF}" sibTransId="{0CBB06B9-B49D-4515-B554-B635904F4BEB}"/>
    <dgm:cxn modelId="{A89F4AA7-3B6D-4675-B191-869CC3589796}" type="presOf" srcId="{4EC78E3E-AA32-43AF-9013-E01C1D680202}" destId="{6B86238B-CD74-4D4F-9C4C-39DFE7A28ED1}" srcOrd="0" destOrd="0" presId="urn:microsoft.com/office/officeart/2005/8/layout/default"/>
    <dgm:cxn modelId="{DF45F2B9-FE40-4A07-AACC-745A467B964E}" srcId="{7BD8F1C0-0DA3-4D82-97A6-E9DC5CC9643A}" destId="{7CDA232F-2C77-4FE9-AC27-87DC5AD0D708}" srcOrd="1" destOrd="0" parTransId="{1288E364-C3BF-4F29-9459-EEB9EAF09455}" sibTransId="{B8A257C5-8E5C-47E9-8CC4-3F98A28E75BC}"/>
    <dgm:cxn modelId="{8FA3CD22-0927-4F2C-8BEA-5EE58E0B3242}" srcId="{7BD8F1C0-0DA3-4D82-97A6-E9DC5CC9643A}" destId="{38C17CF0-8239-4993-81B2-71055EBA033E}" srcOrd="0" destOrd="0" parTransId="{FFBE6D53-DC7C-43F7-95D3-EACDD02EC6A6}" sibTransId="{03FF778F-871D-4DF0-A613-23FB1BADE890}"/>
    <dgm:cxn modelId="{AB3369C0-3BAE-4E0F-9A6E-38C989AF6E22}" type="presParOf" srcId="{08E3D0AE-559C-486B-A281-D8806D2206AE}" destId="{11FC8D5A-67E0-4328-BECB-EA6855D5F106}" srcOrd="0" destOrd="0" presId="urn:microsoft.com/office/officeart/2005/8/layout/default"/>
    <dgm:cxn modelId="{67208541-A0AE-4714-A3EB-B8E128622BF1}" type="presParOf" srcId="{08E3D0AE-559C-486B-A281-D8806D2206AE}" destId="{10577085-6446-44DE-9C85-D2A884DA0148}" srcOrd="1" destOrd="0" presId="urn:microsoft.com/office/officeart/2005/8/layout/default"/>
    <dgm:cxn modelId="{7D2B657C-8700-41DA-A379-A2F923F55EA5}" type="presParOf" srcId="{08E3D0AE-559C-486B-A281-D8806D2206AE}" destId="{985B88D9-4DEF-4498-9143-205AA14003DC}" srcOrd="2" destOrd="0" presId="urn:microsoft.com/office/officeart/2005/8/layout/default"/>
    <dgm:cxn modelId="{650CAC0C-AC9E-45C5-83AC-61328A8DF6AB}" type="presParOf" srcId="{08E3D0AE-559C-486B-A281-D8806D2206AE}" destId="{71DBE350-B5C2-432E-9853-0D7FC7D9812B}" srcOrd="3" destOrd="0" presId="urn:microsoft.com/office/officeart/2005/8/layout/default"/>
    <dgm:cxn modelId="{D098C2C9-7DFD-4D93-A7C9-3C2B5E847C4C}" type="presParOf" srcId="{08E3D0AE-559C-486B-A281-D8806D2206AE}" destId="{6B86238B-CD74-4D4F-9C4C-39DFE7A28ED1}" srcOrd="4" destOrd="0" presId="urn:microsoft.com/office/officeart/2005/8/layout/default"/>
    <dgm:cxn modelId="{53C0A5B0-4F65-4838-864B-F8D8CC95779A}" type="presParOf" srcId="{08E3D0AE-559C-486B-A281-D8806D2206AE}" destId="{387F76AB-2011-4E77-8AEF-F75B104D8F90}" srcOrd="5" destOrd="0" presId="urn:microsoft.com/office/officeart/2005/8/layout/default"/>
    <dgm:cxn modelId="{C8302278-0DD9-4ED3-A902-7A38EB0FE97C}" type="presParOf" srcId="{08E3D0AE-559C-486B-A281-D8806D2206AE}" destId="{B1C292D9-CA69-44A1-9797-F6E0D19F9DD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AF7CAC2-BC36-4179-AB61-1FA4B06B56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4B7B05A-5C96-49C6-944E-F7FC3CAB27A9}">
      <dgm:prSet phldrT="[Texto]"/>
      <dgm:spPr/>
      <dgm:t>
        <a:bodyPr/>
        <a:lstStyle/>
        <a:p>
          <a:r>
            <a:rPr lang="es-ES" dirty="0" smtClean="0"/>
            <a:t>Nacional</a:t>
          </a:r>
          <a:endParaRPr lang="es-AR" dirty="0"/>
        </a:p>
      </dgm:t>
    </dgm:pt>
    <dgm:pt modelId="{A7AEBAC7-9F87-46FE-8CAE-54FAD0DBAC97}" type="parTrans" cxnId="{9138CDE0-CF21-460A-9116-99E99B41C8AE}">
      <dgm:prSet/>
      <dgm:spPr/>
      <dgm:t>
        <a:bodyPr/>
        <a:lstStyle/>
        <a:p>
          <a:endParaRPr lang="es-AR"/>
        </a:p>
      </dgm:t>
    </dgm:pt>
    <dgm:pt modelId="{EFF21B08-8597-4357-90DD-6807F4BD5981}" type="sibTrans" cxnId="{9138CDE0-CF21-460A-9116-99E99B41C8AE}">
      <dgm:prSet/>
      <dgm:spPr/>
      <dgm:t>
        <a:bodyPr/>
        <a:lstStyle/>
        <a:p>
          <a:endParaRPr lang="es-AR"/>
        </a:p>
      </dgm:t>
    </dgm:pt>
    <dgm:pt modelId="{4331CEF8-B88F-4BC8-AE81-0D2ED32F9E96}">
      <dgm:prSet phldrT="[Texto]"/>
      <dgm:spPr/>
      <dgm:t>
        <a:bodyPr/>
        <a:lstStyle/>
        <a:p>
          <a:r>
            <a:rPr lang="es-ES" dirty="0" smtClean="0"/>
            <a:t>Constitución Nacional</a:t>
          </a:r>
          <a:endParaRPr lang="es-AR" dirty="0"/>
        </a:p>
      </dgm:t>
    </dgm:pt>
    <dgm:pt modelId="{F1A69D35-362A-452C-9B4E-4B8201E5E824}" type="parTrans" cxnId="{86608F04-6DDA-4733-B10F-42601F446697}">
      <dgm:prSet/>
      <dgm:spPr/>
      <dgm:t>
        <a:bodyPr/>
        <a:lstStyle/>
        <a:p>
          <a:endParaRPr lang="es-AR"/>
        </a:p>
      </dgm:t>
    </dgm:pt>
    <dgm:pt modelId="{0CDE2784-3E42-4EB5-A406-23378F5559CD}" type="sibTrans" cxnId="{86608F04-6DDA-4733-B10F-42601F446697}">
      <dgm:prSet/>
      <dgm:spPr/>
      <dgm:t>
        <a:bodyPr/>
        <a:lstStyle/>
        <a:p>
          <a:endParaRPr lang="es-AR"/>
        </a:p>
      </dgm:t>
    </dgm:pt>
    <dgm:pt modelId="{82E158C9-2E2D-4876-ADB4-E34E1913A349}">
      <dgm:prSet phldrT="[Texto]"/>
      <dgm:spPr/>
      <dgm:t>
        <a:bodyPr/>
        <a:lstStyle/>
        <a:p>
          <a:r>
            <a:rPr lang="es-ES" dirty="0" smtClean="0"/>
            <a:t>Decreto PEN 1172/03</a:t>
          </a:r>
          <a:endParaRPr lang="es-AR" dirty="0"/>
        </a:p>
      </dgm:t>
    </dgm:pt>
    <dgm:pt modelId="{E1BC5F8D-81C0-4582-B866-D6632BDB5741}" type="parTrans" cxnId="{0F7DB3F5-4CC7-4592-95A1-2427EE8F2E42}">
      <dgm:prSet/>
      <dgm:spPr/>
      <dgm:t>
        <a:bodyPr/>
        <a:lstStyle/>
        <a:p>
          <a:endParaRPr lang="es-AR"/>
        </a:p>
      </dgm:t>
    </dgm:pt>
    <dgm:pt modelId="{0D71AB18-0FA7-44C2-A9D4-EC445768B637}" type="sibTrans" cxnId="{0F7DB3F5-4CC7-4592-95A1-2427EE8F2E42}">
      <dgm:prSet/>
      <dgm:spPr/>
      <dgm:t>
        <a:bodyPr/>
        <a:lstStyle/>
        <a:p>
          <a:endParaRPr lang="es-AR"/>
        </a:p>
      </dgm:t>
    </dgm:pt>
    <dgm:pt modelId="{32ECF25C-2BDF-4932-9F29-3B72045D39C5}">
      <dgm:prSet phldrT="[Texto]"/>
      <dgm:spPr/>
      <dgm:t>
        <a:bodyPr/>
        <a:lstStyle/>
        <a:p>
          <a:r>
            <a:rPr lang="es-ES" dirty="0" smtClean="0"/>
            <a:t>Provincial</a:t>
          </a:r>
          <a:endParaRPr lang="es-AR" dirty="0"/>
        </a:p>
      </dgm:t>
    </dgm:pt>
    <dgm:pt modelId="{9FC6DAA1-9933-4E28-A198-F98D03C879A5}" type="parTrans" cxnId="{9E5E43F1-6188-4504-B73B-FB93A68DD86A}">
      <dgm:prSet/>
      <dgm:spPr/>
      <dgm:t>
        <a:bodyPr/>
        <a:lstStyle/>
        <a:p>
          <a:endParaRPr lang="es-AR"/>
        </a:p>
      </dgm:t>
    </dgm:pt>
    <dgm:pt modelId="{0FF7F2F8-AA6B-4816-99E2-BD3631324847}" type="sibTrans" cxnId="{9E5E43F1-6188-4504-B73B-FB93A68DD86A}">
      <dgm:prSet/>
      <dgm:spPr/>
      <dgm:t>
        <a:bodyPr/>
        <a:lstStyle/>
        <a:p>
          <a:endParaRPr lang="es-AR"/>
        </a:p>
      </dgm:t>
    </dgm:pt>
    <dgm:pt modelId="{7440DD8C-8C7A-4480-9718-C780CDF3051D}">
      <dgm:prSet phldrT="[Texto]"/>
      <dgm:spPr/>
      <dgm:t>
        <a:bodyPr/>
        <a:lstStyle/>
        <a:p>
          <a:r>
            <a:rPr lang="es-ES" dirty="0" smtClean="0"/>
            <a:t>Constitución Provincial</a:t>
          </a:r>
          <a:endParaRPr lang="es-AR" dirty="0"/>
        </a:p>
      </dgm:t>
    </dgm:pt>
    <dgm:pt modelId="{E2B7FBBC-BEDC-4A58-89E0-25A4E86B6AFA}" type="parTrans" cxnId="{6318D270-DF8B-4D1D-882D-555AC82362DC}">
      <dgm:prSet/>
      <dgm:spPr/>
      <dgm:t>
        <a:bodyPr/>
        <a:lstStyle/>
        <a:p>
          <a:endParaRPr lang="es-AR"/>
        </a:p>
      </dgm:t>
    </dgm:pt>
    <dgm:pt modelId="{E26AC3E0-9B38-4A63-BEE5-7B5D0A1ED6D5}" type="sibTrans" cxnId="{6318D270-DF8B-4D1D-882D-555AC82362DC}">
      <dgm:prSet/>
      <dgm:spPr/>
      <dgm:t>
        <a:bodyPr/>
        <a:lstStyle/>
        <a:p>
          <a:endParaRPr lang="es-AR"/>
        </a:p>
      </dgm:t>
    </dgm:pt>
    <dgm:pt modelId="{AFCED66A-AEC5-44A1-BF9F-1B5BD15FB345}">
      <dgm:prSet phldrT="[Texto]"/>
      <dgm:spPr/>
      <dgm:t>
        <a:bodyPr/>
        <a:lstStyle/>
        <a:p>
          <a:r>
            <a:rPr lang="es-ES" dirty="0" smtClean="0"/>
            <a:t>Resolución 109 (Ministerio de Ambiente y Obra Pública)</a:t>
          </a:r>
          <a:endParaRPr lang="es-AR" dirty="0"/>
        </a:p>
      </dgm:t>
    </dgm:pt>
    <dgm:pt modelId="{66212415-07C4-497C-B238-5D0AE9866E3D}" type="parTrans" cxnId="{46DB1FA5-D6F7-496D-AB3C-7AE3EE8A5AB5}">
      <dgm:prSet/>
      <dgm:spPr/>
      <dgm:t>
        <a:bodyPr/>
        <a:lstStyle/>
        <a:p>
          <a:endParaRPr lang="es-AR"/>
        </a:p>
      </dgm:t>
    </dgm:pt>
    <dgm:pt modelId="{DC8B2343-988A-44EE-B19D-8B4B1D6837A1}" type="sibTrans" cxnId="{46DB1FA5-D6F7-496D-AB3C-7AE3EE8A5AB5}">
      <dgm:prSet/>
      <dgm:spPr/>
      <dgm:t>
        <a:bodyPr/>
        <a:lstStyle/>
        <a:p>
          <a:endParaRPr lang="es-AR"/>
        </a:p>
      </dgm:t>
    </dgm:pt>
    <dgm:pt modelId="{441287D5-0101-4128-BFB6-D78177F7B365}" type="pres">
      <dgm:prSet presAssocID="{6AF7CAC2-BC36-4179-AB61-1FA4B06B56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8AEA53A-5CF2-4EA5-9504-A4A0AF1FD2D6}" type="pres">
      <dgm:prSet presAssocID="{04B7B05A-5C96-49C6-944E-F7FC3CAB27A9}" presName="linNode" presStyleCnt="0"/>
      <dgm:spPr/>
    </dgm:pt>
    <dgm:pt modelId="{53D88E23-2F23-4024-B684-D2C0ACABF98F}" type="pres">
      <dgm:prSet presAssocID="{04B7B05A-5C96-49C6-944E-F7FC3CAB27A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4BDDAE-6A4D-46C1-908B-30D318E6D618}" type="pres">
      <dgm:prSet presAssocID="{04B7B05A-5C96-49C6-944E-F7FC3CAB27A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EB1E600-2615-4A61-ABA4-E915B6C74B40}" type="pres">
      <dgm:prSet presAssocID="{EFF21B08-8597-4357-90DD-6807F4BD5981}" presName="sp" presStyleCnt="0"/>
      <dgm:spPr/>
    </dgm:pt>
    <dgm:pt modelId="{A36B54AE-E103-4942-9EB3-C8F20EC16BB8}" type="pres">
      <dgm:prSet presAssocID="{32ECF25C-2BDF-4932-9F29-3B72045D39C5}" presName="linNode" presStyleCnt="0"/>
      <dgm:spPr/>
    </dgm:pt>
    <dgm:pt modelId="{7D02D480-EB1C-4A43-8483-85762CD51AD8}" type="pres">
      <dgm:prSet presAssocID="{32ECF25C-2BDF-4932-9F29-3B72045D39C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36A6888-CAAC-42F8-B509-F04BB9F2479F}" type="pres">
      <dgm:prSet presAssocID="{32ECF25C-2BDF-4932-9F29-3B72045D39C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2979B6F-A5DB-44D1-87E7-7CC722EA96CB}" type="presOf" srcId="{AFCED66A-AEC5-44A1-BF9F-1B5BD15FB345}" destId="{236A6888-CAAC-42F8-B509-F04BB9F2479F}" srcOrd="0" destOrd="1" presId="urn:microsoft.com/office/officeart/2005/8/layout/vList5"/>
    <dgm:cxn modelId="{B60824AC-0ECD-40DC-8BAF-4D3977C31803}" type="presOf" srcId="{6AF7CAC2-BC36-4179-AB61-1FA4B06B5640}" destId="{441287D5-0101-4128-BFB6-D78177F7B365}" srcOrd="0" destOrd="0" presId="urn:microsoft.com/office/officeart/2005/8/layout/vList5"/>
    <dgm:cxn modelId="{0F7DB3F5-4CC7-4592-95A1-2427EE8F2E42}" srcId="{04B7B05A-5C96-49C6-944E-F7FC3CAB27A9}" destId="{82E158C9-2E2D-4876-ADB4-E34E1913A349}" srcOrd="1" destOrd="0" parTransId="{E1BC5F8D-81C0-4582-B866-D6632BDB5741}" sibTransId="{0D71AB18-0FA7-44C2-A9D4-EC445768B637}"/>
    <dgm:cxn modelId="{0872E82A-F73B-4896-AD5F-7C1F50B7E413}" type="presOf" srcId="{7440DD8C-8C7A-4480-9718-C780CDF3051D}" destId="{236A6888-CAAC-42F8-B509-F04BB9F2479F}" srcOrd="0" destOrd="0" presId="urn:microsoft.com/office/officeart/2005/8/layout/vList5"/>
    <dgm:cxn modelId="{1ABCBFC3-F903-4078-A8D7-EB00D1B91E52}" type="presOf" srcId="{82E158C9-2E2D-4876-ADB4-E34E1913A349}" destId="{B44BDDAE-6A4D-46C1-908B-30D318E6D618}" srcOrd="0" destOrd="1" presId="urn:microsoft.com/office/officeart/2005/8/layout/vList5"/>
    <dgm:cxn modelId="{86608F04-6DDA-4733-B10F-42601F446697}" srcId="{04B7B05A-5C96-49C6-944E-F7FC3CAB27A9}" destId="{4331CEF8-B88F-4BC8-AE81-0D2ED32F9E96}" srcOrd="0" destOrd="0" parTransId="{F1A69D35-362A-452C-9B4E-4B8201E5E824}" sibTransId="{0CDE2784-3E42-4EB5-A406-23378F5559CD}"/>
    <dgm:cxn modelId="{81BE95CB-4641-44A4-9B22-D6B5292D2D34}" type="presOf" srcId="{4331CEF8-B88F-4BC8-AE81-0D2ED32F9E96}" destId="{B44BDDAE-6A4D-46C1-908B-30D318E6D618}" srcOrd="0" destOrd="0" presId="urn:microsoft.com/office/officeart/2005/8/layout/vList5"/>
    <dgm:cxn modelId="{0C4039EC-BFF2-4C7B-BF21-3BE8282553AD}" type="presOf" srcId="{32ECF25C-2BDF-4932-9F29-3B72045D39C5}" destId="{7D02D480-EB1C-4A43-8483-85762CD51AD8}" srcOrd="0" destOrd="0" presId="urn:microsoft.com/office/officeart/2005/8/layout/vList5"/>
    <dgm:cxn modelId="{6318D270-DF8B-4D1D-882D-555AC82362DC}" srcId="{32ECF25C-2BDF-4932-9F29-3B72045D39C5}" destId="{7440DD8C-8C7A-4480-9718-C780CDF3051D}" srcOrd="0" destOrd="0" parTransId="{E2B7FBBC-BEDC-4A58-89E0-25A4E86B6AFA}" sibTransId="{E26AC3E0-9B38-4A63-BEE5-7B5D0A1ED6D5}"/>
    <dgm:cxn modelId="{46DB1FA5-D6F7-496D-AB3C-7AE3EE8A5AB5}" srcId="{32ECF25C-2BDF-4932-9F29-3B72045D39C5}" destId="{AFCED66A-AEC5-44A1-BF9F-1B5BD15FB345}" srcOrd="1" destOrd="0" parTransId="{66212415-07C4-497C-B238-5D0AE9866E3D}" sibTransId="{DC8B2343-988A-44EE-B19D-8B4B1D6837A1}"/>
    <dgm:cxn modelId="{9E5E43F1-6188-4504-B73B-FB93A68DD86A}" srcId="{6AF7CAC2-BC36-4179-AB61-1FA4B06B5640}" destId="{32ECF25C-2BDF-4932-9F29-3B72045D39C5}" srcOrd="1" destOrd="0" parTransId="{9FC6DAA1-9933-4E28-A198-F98D03C879A5}" sibTransId="{0FF7F2F8-AA6B-4816-99E2-BD3631324847}"/>
    <dgm:cxn modelId="{9138CDE0-CF21-460A-9116-99E99B41C8AE}" srcId="{6AF7CAC2-BC36-4179-AB61-1FA4B06B5640}" destId="{04B7B05A-5C96-49C6-944E-F7FC3CAB27A9}" srcOrd="0" destOrd="0" parTransId="{A7AEBAC7-9F87-46FE-8CAE-54FAD0DBAC97}" sibTransId="{EFF21B08-8597-4357-90DD-6807F4BD5981}"/>
    <dgm:cxn modelId="{758BF6E0-E74E-4F0F-AEAD-A9D6D12F4787}" type="presOf" srcId="{04B7B05A-5C96-49C6-944E-F7FC3CAB27A9}" destId="{53D88E23-2F23-4024-B684-D2C0ACABF98F}" srcOrd="0" destOrd="0" presId="urn:microsoft.com/office/officeart/2005/8/layout/vList5"/>
    <dgm:cxn modelId="{D0E48BF8-A25C-49D3-8238-D2C785CBC401}" type="presParOf" srcId="{441287D5-0101-4128-BFB6-D78177F7B365}" destId="{38AEA53A-5CF2-4EA5-9504-A4A0AF1FD2D6}" srcOrd="0" destOrd="0" presId="urn:microsoft.com/office/officeart/2005/8/layout/vList5"/>
    <dgm:cxn modelId="{770C242B-A1A4-4A47-A13A-2D6850790E18}" type="presParOf" srcId="{38AEA53A-5CF2-4EA5-9504-A4A0AF1FD2D6}" destId="{53D88E23-2F23-4024-B684-D2C0ACABF98F}" srcOrd="0" destOrd="0" presId="urn:microsoft.com/office/officeart/2005/8/layout/vList5"/>
    <dgm:cxn modelId="{F56B8C91-9439-4524-BB06-D2BFC1AEC06C}" type="presParOf" srcId="{38AEA53A-5CF2-4EA5-9504-A4A0AF1FD2D6}" destId="{B44BDDAE-6A4D-46C1-908B-30D318E6D618}" srcOrd="1" destOrd="0" presId="urn:microsoft.com/office/officeart/2005/8/layout/vList5"/>
    <dgm:cxn modelId="{7CF30419-A5F2-425F-A31D-3BB896A5D9E4}" type="presParOf" srcId="{441287D5-0101-4128-BFB6-D78177F7B365}" destId="{4EB1E600-2615-4A61-ABA4-E915B6C74B40}" srcOrd="1" destOrd="0" presId="urn:microsoft.com/office/officeart/2005/8/layout/vList5"/>
    <dgm:cxn modelId="{19050078-F996-4AE2-A27B-D480D233CAF5}" type="presParOf" srcId="{441287D5-0101-4128-BFB6-D78177F7B365}" destId="{A36B54AE-E103-4942-9EB3-C8F20EC16BB8}" srcOrd="2" destOrd="0" presId="urn:microsoft.com/office/officeart/2005/8/layout/vList5"/>
    <dgm:cxn modelId="{2263AB9A-8329-4E82-99B4-266452B82974}" type="presParOf" srcId="{A36B54AE-E103-4942-9EB3-C8F20EC16BB8}" destId="{7D02D480-EB1C-4A43-8483-85762CD51AD8}" srcOrd="0" destOrd="0" presId="urn:microsoft.com/office/officeart/2005/8/layout/vList5"/>
    <dgm:cxn modelId="{7A8B006F-4887-424D-BDA2-B2BCE08A1CFD}" type="presParOf" srcId="{A36B54AE-E103-4942-9EB3-C8F20EC16BB8}" destId="{236A6888-CAAC-42F8-B509-F04BB9F247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A4CFF-9517-4AAB-93A9-257D6E1E540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09DA562-AFE2-47A3-A2EE-4E7DB99FDD74}">
      <dgm:prSet phldrT="[Texto]"/>
      <dgm:spPr/>
      <dgm:t>
        <a:bodyPr/>
        <a:lstStyle/>
        <a:p>
          <a:r>
            <a:rPr lang="es-AR" dirty="0" smtClean="0"/>
            <a:t>Ciudadanía</a:t>
          </a:r>
          <a:endParaRPr lang="es-AR" dirty="0"/>
        </a:p>
      </dgm:t>
    </dgm:pt>
    <dgm:pt modelId="{ABEAA2EF-95E1-48A4-84D7-47215DB3A72B}" type="parTrans" cxnId="{9AE748D6-182B-4D57-84C8-58787FA517A0}">
      <dgm:prSet/>
      <dgm:spPr/>
      <dgm:t>
        <a:bodyPr/>
        <a:lstStyle/>
        <a:p>
          <a:endParaRPr lang="es-AR"/>
        </a:p>
      </dgm:t>
    </dgm:pt>
    <dgm:pt modelId="{7356DF17-FA55-447D-B072-20396D5C757E}" type="sibTrans" cxnId="{9AE748D6-182B-4D57-84C8-58787FA517A0}">
      <dgm:prSet/>
      <dgm:spPr/>
      <dgm:t>
        <a:bodyPr/>
        <a:lstStyle/>
        <a:p>
          <a:endParaRPr lang="es-AR"/>
        </a:p>
      </dgm:t>
    </dgm:pt>
    <dgm:pt modelId="{451B5440-01E6-4E0E-ACE3-AE53203DC52D}">
      <dgm:prSet phldrT="[Texto]"/>
      <dgm:spPr/>
      <dgm:t>
        <a:bodyPr/>
        <a:lstStyle/>
        <a:p>
          <a:r>
            <a:rPr lang="es-AR" dirty="0" smtClean="0"/>
            <a:t>Destinatario último del gobierno en sentido amplio (no legal)</a:t>
          </a:r>
        </a:p>
        <a:p>
          <a:r>
            <a:rPr lang="es-AR" dirty="0" smtClean="0"/>
            <a:t>Personas y grupos en un territorio en base a principios inclusivos y no discriminatorios</a:t>
          </a:r>
          <a:endParaRPr lang="es-AR" dirty="0"/>
        </a:p>
      </dgm:t>
    </dgm:pt>
    <dgm:pt modelId="{E04E605C-3865-4B04-8951-D5D019652637}" type="parTrans" cxnId="{D9225BE5-A479-4CAA-9EA6-AF3C49F812F4}">
      <dgm:prSet/>
      <dgm:spPr/>
      <dgm:t>
        <a:bodyPr/>
        <a:lstStyle/>
        <a:p>
          <a:endParaRPr lang="es-AR"/>
        </a:p>
      </dgm:t>
    </dgm:pt>
    <dgm:pt modelId="{326B3387-FB3D-431F-AF84-F3DA798CF7B7}" type="sibTrans" cxnId="{D9225BE5-A479-4CAA-9EA6-AF3C49F812F4}">
      <dgm:prSet/>
      <dgm:spPr/>
      <dgm:t>
        <a:bodyPr/>
        <a:lstStyle/>
        <a:p>
          <a:endParaRPr lang="es-AR"/>
        </a:p>
      </dgm:t>
    </dgm:pt>
    <dgm:pt modelId="{BF2F3233-C90F-4BC6-A335-A7EA384B9041}">
      <dgm:prSet phldrT="[Texto]"/>
      <dgm:spPr/>
      <dgm:t>
        <a:bodyPr/>
        <a:lstStyle/>
        <a:p>
          <a:r>
            <a:rPr lang="es-AR" dirty="0" smtClean="0"/>
            <a:t>Transparencia</a:t>
          </a:r>
          <a:endParaRPr lang="es-AR" dirty="0"/>
        </a:p>
      </dgm:t>
    </dgm:pt>
    <dgm:pt modelId="{A37D5F98-4540-4FF2-BCE3-0E5AD945DECE}" type="parTrans" cxnId="{137DB3A9-57B7-40B3-A855-8A14FAB43295}">
      <dgm:prSet/>
      <dgm:spPr/>
      <dgm:t>
        <a:bodyPr/>
        <a:lstStyle/>
        <a:p>
          <a:endParaRPr lang="es-AR"/>
        </a:p>
      </dgm:t>
    </dgm:pt>
    <dgm:pt modelId="{3FBB68A2-BD82-41AE-82F4-7B7534C6BD8A}" type="sibTrans" cxnId="{137DB3A9-57B7-40B3-A855-8A14FAB43295}">
      <dgm:prSet/>
      <dgm:spPr/>
      <dgm:t>
        <a:bodyPr/>
        <a:lstStyle/>
        <a:p>
          <a:endParaRPr lang="es-AR"/>
        </a:p>
      </dgm:t>
    </dgm:pt>
    <dgm:pt modelId="{478AFA78-35AC-4F4B-B3B1-86282FEC9C8B}">
      <dgm:prSet phldrT="[Texto]"/>
      <dgm:spPr/>
      <dgm:t>
        <a:bodyPr/>
        <a:lstStyle/>
        <a:p>
          <a:r>
            <a:rPr lang="es-AR" dirty="0" smtClean="0"/>
            <a:t>Acciones destinadas a hacer accesible la información, procesos y decisiones que se toman en la esfera estatal vinculada a los recursos e intereses públicos</a:t>
          </a:r>
          <a:endParaRPr lang="es-AR" dirty="0"/>
        </a:p>
      </dgm:t>
    </dgm:pt>
    <dgm:pt modelId="{E7CF8905-A929-472E-B112-9FA4E3DD28DB}" type="parTrans" cxnId="{277B1D96-1A72-4A08-9DEB-B23493EA5B12}">
      <dgm:prSet/>
      <dgm:spPr/>
      <dgm:t>
        <a:bodyPr/>
        <a:lstStyle/>
        <a:p>
          <a:endParaRPr lang="es-AR"/>
        </a:p>
      </dgm:t>
    </dgm:pt>
    <dgm:pt modelId="{6B9C1153-8E64-4AA8-AFDB-9DC91569166C}" type="sibTrans" cxnId="{277B1D96-1A72-4A08-9DEB-B23493EA5B12}">
      <dgm:prSet/>
      <dgm:spPr/>
      <dgm:t>
        <a:bodyPr/>
        <a:lstStyle/>
        <a:p>
          <a:endParaRPr lang="es-AR"/>
        </a:p>
      </dgm:t>
    </dgm:pt>
    <dgm:pt modelId="{EF50FE5D-C011-49DB-8E08-F3A6F71EA622}">
      <dgm:prSet/>
      <dgm:spPr/>
      <dgm:t>
        <a:bodyPr/>
        <a:lstStyle/>
        <a:p>
          <a:r>
            <a:rPr lang="es-AR" dirty="0" smtClean="0"/>
            <a:t>Rendición de cuentas</a:t>
          </a:r>
          <a:endParaRPr lang="es-AR" dirty="0"/>
        </a:p>
      </dgm:t>
    </dgm:pt>
    <dgm:pt modelId="{F2DE3AFD-998C-43E7-AB11-A648A7FE40DA}" type="parTrans" cxnId="{C7C2EFE7-30C3-4E55-8273-4F9E485FED4D}">
      <dgm:prSet/>
      <dgm:spPr/>
      <dgm:t>
        <a:bodyPr/>
        <a:lstStyle/>
        <a:p>
          <a:endParaRPr lang="es-AR"/>
        </a:p>
      </dgm:t>
    </dgm:pt>
    <dgm:pt modelId="{F485B624-A45D-4836-BAF1-B6F42895F2D8}" type="sibTrans" cxnId="{C7C2EFE7-30C3-4E55-8273-4F9E485FED4D}">
      <dgm:prSet/>
      <dgm:spPr/>
      <dgm:t>
        <a:bodyPr/>
        <a:lstStyle/>
        <a:p>
          <a:endParaRPr lang="es-AR"/>
        </a:p>
      </dgm:t>
    </dgm:pt>
    <dgm:pt modelId="{9BDEEBB2-A483-4C34-AE53-61967C975D17}">
      <dgm:prSet/>
      <dgm:spPr/>
      <dgm:t>
        <a:bodyPr/>
        <a:lstStyle/>
        <a:p>
          <a:r>
            <a:rPr lang="es-AR" dirty="0" smtClean="0"/>
            <a:t>Obligación impuesta a los actores con responsabilidad pública y gubernamental de dar cuenta de sus acciones</a:t>
          </a:r>
          <a:endParaRPr lang="es-AR" dirty="0"/>
        </a:p>
      </dgm:t>
    </dgm:pt>
    <dgm:pt modelId="{25C19208-EEF8-4536-9B03-2053BDB02021}" type="parTrans" cxnId="{CF2E210D-0DDD-41F0-B95D-50840150BAF5}">
      <dgm:prSet/>
      <dgm:spPr/>
      <dgm:t>
        <a:bodyPr/>
        <a:lstStyle/>
        <a:p>
          <a:endParaRPr lang="es-AR"/>
        </a:p>
      </dgm:t>
    </dgm:pt>
    <dgm:pt modelId="{ADDBE545-4462-40FE-A030-40EAE73DE396}" type="sibTrans" cxnId="{CF2E210D-0DDD-41F0-B95D-50840150BAF5}">
      <dgm:prSet/>
      <dgm:spPr/>
      <dgm:t>
        <a:bodyPr/>
        <a:lstStyle/>
        <a:p>
          <a:endParaRPr lang="es-AR"/>
        </a:p>
      </dgm:t>
    </dgm:pt>
    <dgm:pt modelId="{9F1DFA53-D646-4002-81AE-82C0629F16B3}">
      <dgm:prSet/>
      <dgm:spPr/>
      <dgm:t>
        <a:bodyPr/>
        <a:lstStyle/>
        <a:p>
          <a:r>
            <a:rPr lang="es-AR" dirty="0" smtClean="0"/>
            <a:t>Respuesta del Estado</a:t>
          </a:r>
          <a:endParaRPr lang="es-AR" dirty="0"/>
        </a:p>
      </dgm:t>
    </dgm:pt>
    <dgm:pt modelId="{80B28FBE-8A57-4E88-98A5-15B650C6D501}" type="parTrans" cxnId="{10F9B9ED-1EC8-40E6-BCD8-EEDC695D68B9}">
      <dgm:prSet/>
      <dgm:spPr/>
      <dgm:t>
        <a:bodyPr/>
        <a:lstStyle/>
        <a:p>
          <a:endParaRPr lang="es-AR"/>
        </a:p>
      </dgm:t>
    </dgm:pt>
    <dgm:pt modelId="{AB2FA8B1-EECB-4807-A9B3-9E7A1692A96F}" type="sibTrans" cxnId="{10F9B9ED-1EC8-40E6-BCD8-EEDC695D68B9}">
      <dgm:prSet/>
      <dgm:spPr/>
      <dgm:t>
        <a:bodyPr/>
        <a:lstStyle/>
        <a:p>
          <a:endParaRPr lang="es-AR"/>
        </a:p>
      </dgm:t>
    </dgm:pt>
    <dgm:pt modelId="{AD2F8DB8-9085-4B4C-A80A-972351D29EB6}">
      <dgm:prSet/>
      <dgm:spPr/>
      <dgm:t>
        <a:bodyPr/>
        <a:lstStyle/>
        <a:p>
          <a:r>
            <a:rPr lang="es-AR" dirty="0" smtClean="0"/>
            <a:t>Inclusividad</a:t>
          </a:r>
          <a:endParaRPr lang="es-AR" dirty="0"/>
        </a:p>
      </dgm:t>
    </dgm:pt>
    <dgm:pt modelId="{A41CA3D9-84BF-4EFA-A8B3-227B468596AB}" type="parTrans" cxnId="{28574602-081E-4B9A-86D9-219CC1CA7D72}">
      <dgm:prSet/>
      <dgm:spPr/>
      <dgm:t>
        <a:bodyPr/>
        <a:lstStyle/>
        <a:p>
          <a:endParaRPr lang="es-AR"/>
        </a:p>
      </dgm:t>
    </dgm:pt>
    <dgm:pt modelId="{75C10554-83E7-48D1-97A4-8BD158DC2B8E}" type="sibTrans" cxnId="{28574602-081E-4B9A-86D9-219CC1CA7D72}">
      <dgm:prSet/>
      <dgm:spPr/>
      <dgm:t>
        <a:bodyPr/>
        <a:lstStyle/>
        <a:p>
          <a:endParaRPr lang="es-AR"/>
        </a:p>
      </dgm:t>
    </dgm:pt>
    <dgm:pt modelId="{26BF24E8-D915-4124-94F5-7E982413BD71}">
      <dgm:prSet/>
      <dgm:spPr/>
      <dgm:t>
        <a:bodyPr/>
        <a:lstStyle/>
        <a:p>
          <a:r>
            <a:rPr lang="es-AR" dirty="0" smtClean="0"/>
            <a:t>Inclusión de las voces de personas y grupos que suelen ser marginalizados de la toma de decisiones</a:t>
          </a:r>
          <a:endParaRPr lang="es-AR" dirty="0"/>
        </a:p>
      </dgm:t>
    </dgm:pt>
    <dgm:pt modelId="{8CC1730A-7CA9-445F-A52A-B5D416EA1F7B}" type="parTrans" cxnId="{D5703FE6-283C-4BFF-AC1A-9E9AF64423F7}">
      <dgm:prSet/>
      <dgm:spPr/>
      <dgm:t>
        <a:bodyPr/>
        <a:lstStyle/>
        <a:p>
          <a:endParaRPr lang="es-AR"/>
        </a:p>
      </dgm:t>
    </dgm:pt>
    <dgm:pt modelId="{61CD9108-7677-4619-8462-0E31A414FB08}" type="sibTrans" cxnId="{D5703FE6-283C-4BFF-AC1A-9E9AF64423F7}">
      <dgm:prSet/>
      <dgm:spPr/>
      <dgm:t>
        <a:bodyPr/>
        <a:lstStyle/>
        <a:p>
          <a:endParaRPr lang="es-AR"/>
        </a:p>
      </dgm:t>
    </dgm:pt>
    <dgm:pt modelId="{D7148FED-F782-49EC-B0A5-F47E795D8698}">
      <dgm:prSet/>
      <dgm:spPr/>
      <dgm:t>
        <a:bodyPr/>
        <a:lstStyle/>
        <a:p>
          <a:r>
            <a:rPr lang="es-AR" b="0" i="0" dirty="0" smtClean="0"/>
            <a:t>Proceso de diseño e implementación de políticas públicas basadas en las necesidades y derechos  de la ciudadanía , generada en base al aporte y escucha de sus voces</a:t>
          </a:r>
          <a:endParaRPr lang="es-AR" dirty="0"/>
        </a:p>
      </dgm:t>
    </dgm:pt>
    <dgm:pt modelId="{60E4EB2D-071A-49A3-B30E-91D0014B9936}" type="parTrans" cxnId="{1BD13A2F-AD8A-48A2-B1A2-75BF8006F8DC}">
      <dgm:prSet/>
      <dgm:spPr/>
      <dgm:t>
        <a:bodyPr/>
        <a:lstStyle/>
        <a:p>
          <a:endParaRPr lang="es-AR"/>
        </a:p>
      </dgm:t>
    </dgm:pt>
    <dgm:pt modelId="{E03756F6-01B1-418B-B0A0-136574695A26}" type="sibTrans" cxnId="{1BD13A2F-AD8A-48A2-B1A2-75BF8006F8DC}">
      <dgm:prSet/>
      <dgm:spPr/>
      <dgm:t>
        <a:bodyPr/>
        <a:lstStyle/>
        <a:p>
          <a:endParaRPr lang="es-AR"/>
        </a:p>
      </dgm:t>
    </dgm:pt>
    <dgm:pt modelId="{3EDE08DF-0904-4D91-8322-6E796E4AE851}" type="pres">
      <dgm:prSet presAssocID="{33DA4CFF-9517-4AAB-93A9-257D6E1E54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CD68262-EEEF-4D35-8587-C32EDE05959E}" type="pres">
      <dgm:prSet presAssocID="{E09DA562-AFE2-47A3-A2EE-4E7DB99FDD74}" presName="compNode" presStyleCnt="0"/>
      <dgm:spPr/>
    </dgm:pt>
    <dgm:pt modelId="{6DE1966A-82CE-4B06-8C64-59E9D64B7F66}" type="pres">
      <dgm:prSet presAssocID="{E09DA562-AFE2-47A3-A2EE-4E7DB99FDD74}" presName="aNode" presStyleLbl="bgShp" presStyleIdx="0" presStyleCnt="5"/>
      <dgm:spPr/>
      <dgm:t>
        <a:bodyPr/>
        <a:lstStyle/>
        <a:p>
          <a:endParaRPr lang="es-AR"/>
        </a:p>
      </dgm:t>
    </dgm:pt>
    <dgm:pt modelId="{2767D841-F313-4477-A345-34F202F008C6}" type="pres">
      <dgm:prSet presAssocID="{E09DA562-AFE2-47A3-A2EE-4E7DB99FDD74}" presName="textNode" presStyleLbl="bgShp" presStyleIdx="0" presStyleCnt="5"/>
      <dgm:spPr/>
      <dgm:t>
        <a:bodyPr/>
        <a:lstStyle/>
        <a:p>
          <a:endParaRPr lang="es-AR"/>
        </a:p>
      </dgm:t>
    </dgm:pt>
    <dgm:pt modelId="{78C8151A-5534-461D-920B-9FADAEB1F5A0}" type="pres">
      <dgm:prSet presAssocID="{E09DA562-AFE2-47A3-A2EE-4E7DB99FDD74}" presName="compChildNode" presStyleCnt="0"/>
      <dgm:spPr/>
    </dgm:pt>
    <dgm:pt modelId="{AE89C529-C669-4EEC-A134-C79BA9076E5F}" type="pres">
      <dgm:prSet presAssocID="{E09DA562-AFE2-47A3-A2EE-4E7DB99FDD74}" presName="theInnerList" presStyleCnt="0"/>
      <dgm:spPr/>
    </dgm:pt>
    <dgm:pt modelId="{8B0E5DA0-4017-417D-B384-79102CF9F97E}" type="pres">
      <dgm:prSet presAssocID="{451B5440-01E6-4E0E-ACE3-AE53203DC52D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9F968E-17ED-4158-8D13-5D56A11D73E2}" type="pres">
      <dgm:prSet presAssocID="{E09DA562-AFE2-47A3-A2EE-4E7DB99FDD74}" presName="aSpace" presStyleCnt="0"/>
      <dgm:spPr/>
    </dgm:pt>
    <dgm:pt modelId="{52226812-4C25-4F1A-ACBD-61B799812031}" type="pres">
      <dgm:prSet presAssocID="{BF2F3233-C90F-4BC6-A335-A7EA384B9041}" presName="compNode" presStyleCnt="0"/>
      <dgm:spPr/>
    </dgm:pt>
    <dgm:pt modelId="{8D8956DF-37D1-4CCE-93D8-F9E528229570}" type="pres">
      <dgm:prSet presAssocID="{BF2F3233-C90F-4BC6-A335-A7EA384B9041}" presName="aNode" presStyleLbl="bgShp" presStyleIdx="1" presStyleCnt="5"/>
      <dgm:spPr/>
      <dgm:t>
        <a:bodyPr/>
        <a:lstStyle/>
        <a:p>
          <a:endParaRPr lang="es-AR"/>
        </a:p>
      </dgm:t>
    </dgm:pt>
    <dgm:pt modelId="{78B1CD5A-9891-4027-BF9D-6AD159EFEAD9}" type="pres">
      <dgm:prSet presAssocID="{BF2F3233-C90F-4BC6-A335-A7EA384B9041}" presName="textNode" presStyleLbl="bgShp" presStyleIdx="1" presStyleCnt="5"/>
      <dgm:spPr/>
      <dgm:t>
        <a:bodyPr/>
        <a:lstStyle/>
        <a:p>
          <a:endParaRPr lang="es-AR"/>
        </a:p>
      </dgm:t>
    </dgm:pt>
    <dgm:pt modelId="{17A8BDEC-C68F-4D1C-8223-2313F15A76E6}" type="pres">
      <dgm:prSet presAssocID="{BF2F3233-C90F-4BC6-A335-A7EA384B9041}" presName="compChildNode" presStyleCnt="0"/>
      <dgm:spPr/>
    </dgm:pt>
    <dgm:pt modelId="{7584F822-B43F-4E9C-AC17-99BEE562CB06}" type="pres">
      <dgm:prSet presAssocID="{BF2F3233-C90F-4BC6-A335-A7EA384B9041}" presName="theInnerList" presStyleCnt="0"/>
      <dgm:spPr/>
    </dgm:pt>
    <dgm:pt modelId="{F2D754F9-7445-4E42-8B06-6938ADD55DA5}" type="pres">
      <dgm:prSet presAssocID="{478AFA78-35AC-4F4B-B3B1-86282FEC9C8B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969C038-0E87-44D7-8670-9F21CC4DA9FE}" type="pres">
      <dgm:prSet presAssocID="{BF2F3233-C90F-4BC6-A335-A7EA384B9041}" presName="aSpace" presStyleCnt="0"/>
      <dgm:spPr/>
    </dgm:pt>
    <dgm:pt modelId="{BC35C204-A595-4D0F-A6E8-80960A34E901}" type="pres">
      <dgm:prSet presAssocID="{EF50FE5D-C011-49DB-8E08-F3A6F71EA622}" presName="compNode" presStyleCnt="0"/>
      <dgm:spPr/>
    </dgm:pt>
    <dgm:pt modelId="{3E0EA527-F1FC-4DA5-B7D3-7F59C35C8DFB}" type="pres">
      <dgm:prSet presAssocID="{EF50FE5D-C011-49DB-8E08-F3A6F71EA622}" presName="aNode" presStyleLbl="bgShp" presStyleIdx="2" presStyleCnt="5"/>
      <dgm:spPr/>
      <dgm:t>
        <a:bodyPr/>
        <a:lstStyle/>
        <a:p>
          <a:endParaRPr lang="es-AR"/>
        </a:p>
      </dgm:t>
    </dgm:pt>
    <dgm:pt modelId="{9901EF99-C5CD-48E2-AB47-9010E24FD52A}" type="pres">
      <dgm:prSet presAssocID="{EF50FE5D-C011-49DB-8E08-F3A6F71EA622}" presName="textNode" presStyleLbl="bgShp" presStyleIdx="2" presStyleCnt="5"/>
      <dgm:spPr/>
      <dgm:t>
        <a:bodyPr/>
        <a:lstStyle/>
        <a:p>
          <a:endParaRPr lang="es-AR"/>
        </a:p>
      </dgm:t>
    </dgm:pt>
    <dgm:pt modelId="{001DE453-BF49-47B7-9F79-4FA57E4F94A8}" type="pres">
      <dgm:prSet presAssocID="{EF50FE5D-C011-49DB-8E08-F3A6F71EA622}" presName="compChildNode" presStyleCnt="0"/>
      <dgm:spPr/>
    </dgm:pt>
    <dgm:pt modelId="{F5854BBD-FD66-4C93-9DB5-0835B8A12C09}" type="pres">
      <dgm:prSet presAssocID="{EF50FE5D-C011-49DB-8E08-F3A6F71EA622}" presName="theInnerList" presStyleCnt="0"/>
      <dgm:spPr/>
    </dgm:pt>
    <dgm:pt modelId="{38D75658-DAA0-449B-8D4A-D9DA1438F989}" type="pres">
      <dgm:prSet presAssocID="{9BDEEBB2-A483-4C34-AE53-61967C975D17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C673772-6287-4EA2-A7D4-3F8B6AA72B33}" type="pres">
      <dgm:prSet presAssocID="{EF50FE5D-C011-49DB-8E08-F3A6F71EA622}" presName="aSpace" presStyleCnt="0"/>
      <dgm:spPr/>
    </dgm:pt>
    <dgm:pt modelId="{977F7C6B-FA15-4B6B-B2AC-AE38F7F4C42E}" type="pres">
      <dgm:prSet presAssocID="{9F1DFA53-D646-4002-81AE-82C0629F16B3}" presName="compNode" presStyleCnt="0"/>
      <dgm:spPr/>
    </dgm:pt>
    <dgm:pt modelId="{7F3DBF7A-59B2-40AB-A632-B10836B587A2}" type="pres">
      <dgm:prSet presAssocID="{9F1DFA53-D646-4002-81AE-82C0629F16B3}" presName="aNode" presStyleLbl="bgShp" presStyleIdx="3" presStyleCnt="5"/>
      <dgm:spPr/>
      <dgm:t>
        <a:bodyPr/>
        <a:lstStyle/>
        <a:p>
          <a:endParaRPr lang="es-AR"/>
        </a:p>
      </dgm:t>
    </dgm:pt>
    <dgm:pt modelId="{5A0AD2D7-2A11-40B6-ACBE-A558F7AA287F}" type="pres">
      <dgm:prSet presAssocID="{9F1DFA53-D646-4002-81AE-82C0629F16B3}" presName="textNode" presStyleLbl="bgShp" presStyleIdx="3" presStyleCnt="5"/>
      <dgm:spPr/>
      <dgm:t>
        <a:bodyPr/>
        <a:lstStyle/>
        <a:p>
          <a:endParaRPr lang="es-AR"/>
        </a:p>
      </dgm:t>
    </dgm:pt>
    <dgm:pt modelId="{2C3F05AB-8863-40EE-AEF9-044CFA8D35E0}" type="pres">
      <dgm:prSet presAssocID="{9F1DFA53-D646-4002-81AE-82C0629F16B3}" presName="compChildNode" presStyleCnt="0"/>
      <dgm:spPr/>
    </dgm:pt>
    <dgm:pt modelId="{72216E1B-F5D9-4F21-9553-07B7D7F066C5}" type="pres">
      <dgm:prSet presAssocID="{9F1DFA53-D646-4002-81AE-82C0629F16B3}" presName="theInnerList" presStyleCnt="0"/>
      <dgm:spPr/>
    </dgm:pt>
    <dgm:pt modelId="{E061619E-E674-4339-9793-815744C27BE7}" type="pres">
      <dgm:prSet presAssocID="{D7148FED-F782-49EC-B0A5-F47E795D8698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E79623F-850E-4212-87D1-E94604E16B8C}" type="pres">
      <dgm:prSet presAssocID="{9F1DFA53-D646-4002-81AE-82C0629F16B3}" presName="aSpace" presStyleCnt="0"/>
      <dgm:spPr/>
    </dgm:pt>
    <dgm:pt modelId="{737D62E9-4B39-4822-AD59-9536592E1050}" type="pres">
      <dgm:prSet presAssocID="{AD2F8DB8-9085-4B4C-A80A-972351D29EB6}" presName="compNode" presStyleCnt="0"/>
      <dgm:spPr/>
    </dgm:pt>
    <dgm:pt modelId="{CAF94741-35E5-42BF-89F2-55D685704334}" type="pres">
      <dgm:prSet presAssocID="{AD2F8DB8-9085-4B4C-A80A-972351D29EB6}" presName="aNode" presStyleLbl="bgShp" presStyleIdx="4" presStyleCnt="5"/>
      <dgm:spPr/>
      <dgm:t>
        <a:bodyPr/>
        <a:lstStyle/>
        <a:p>
          <a:endParaRPr lang="es-AR"/>
        </a:p>
      </dgm:t>
    </dgm:pt>
    <dgm:pt modelId="{2BFF3E7F-7C7D-47D9-9EFF-4146AB6FEB57}" type="pres">
      <dgm:prSet presAssocID="{AD2F8DB8-9085-4B4C-A80A-972351D29EB6}" presName="textNode" presStyleLbl="bgShp" presStyleIdx="4" presStyleCnt="5"/>
      <dgm:spPr/>
      <dgm:t>
        <a:bodyPr/>
        <a:lstStyle/>
        <a:p>
          <a:endParaRPr lang="es-AR"/>
        </a:p>
      </dgm:t>
    </dgm:pt>
    <dgm:pt modelId="{13321505-3BE0-4B85-8FD3-5497B4B2D8F6}" type="pres">
      <dgm:prSet presAssocID="{AD2F8DB8-9085-4B4C-A80A-972351D29EB6}" presName="compChildNode" presStyleCnt="0"/>
      <dgm:spPr/>
    </dgm:pt>
    <dgm:pt modelId="{E5CEA452-DBFC-4623-A95B-5CFA36B61DAD}" type="pres">
      <dgm:prSet presAssocID="{AD2F8DB8-9085-4B4C-A80A-972351D29EB6}" presName="theInnerList" presStyleCnt="0"/>
      <dgm:spPr/>
    </dgm:pt>
    <dgm:pt modelId="{4DD73A33-2FB7-4A97-AEC5-E08C783C918B}" type="pres">
      <dgm:prSet presAssocID="{26BF24E8-D915-4124-94F5-7E982413BD71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77B1D96-1A72-4A08-9DEB-B23493EA5B12}" srcId="{BF2F3233-C90F-4BC6-A335-A7EA384B9041}" destId="{478AFA78-35AC-4F4B-B3B1-86282FEC9C8B}" srcOrd="0" destOrd="0" parTransId="{E7CF8905-A929-472E-B112-9FA4E3DD28DB}" sibTransId="{6B9C1153-8E64-4AA8-AFDB-9DC91569166C}"/>
    <dgm:cxn modelId="{8D4CAD09-DB7D-46D5-9DDE-8E302DADF435}" type="presOf" srcId="{E09DA562-AFE2-47A3-A2EE-4E7DB99FDD74}" destId="{6DE1966A-82CE-4B06-8C64-59E9D64B7F66}" srcOrd="0" destOrd="0" presId="urn:microsoft.com/office/officeart/2005/8/layout/lProcess2"/>
    <dgm:cxn modelId="{137DB3A9-57B7-40B3-A855-8A14FAB43295}" srcId="{33DA4CFF-9517-4AAB-93A9-257D6E1E5406}" destId="{BF2F3233-C90F-4BC6-A335-A7EA384B9041}" srcOrd="1" destOrd="0" parTransId="{A37D5F98-4540-4FF2-BCE3-0E5AD945DECE}" sibTransId="{3FBB68A2-BD82-41AE-82F4-7B7534C6BD8A}"/>
    <dgm:cxn modelId="{E00DD784-4639-4318-A510-FEF9D26C82FC}" type="presOf" srcId="{26BF24E8-D915-4124-94F5-7E982413BD71}" destId="{4DD73A33-2FB7-4A97-AEC5-E08C783C918B}" srcOrd="0" destOrd="0" presId="urn:microsoft.com/office/officeart/2005/8/layout/lProcess2"/>
    <dgm:cxn modelId="{D5703FE6-283C-4BFF-AC1A-9E9AF64423F7}" srcId="{AD2F8DB8-9085-4B4C-A80A-972351D29EB6}" destId="{26BF24E8-D915-4124-94F5-7E982413BD71}" srcOrd="0" destOrd="0" parTransId="{8CC1730A-7CA9-445F-A52A-B5D416EA1F7B}" sibTransId="{61CD9108-7677-4619-8462-0E31A414FB08}"/>
    <dgm:cxn modelId="{9C623F44-D4C6-4B9B-B32A-A375A729F9A5}" type="presOf" srcId="{9F1DFA53-D646-4002-81AE-82C0629F16B3}" destId="{5A0AD2D7-2A11-40B6-ACBE-A558F7AA287F}" srcOrd="1" destOrd="0" presId="urn:microsoft.com/office/officeart/2005/8/layout/lProcess2"/>
    <dgm:cxn modelId="{A9508FB4-70B3-429D-AFC7-AD8B72A4398E}" type="presOf" srcId="{BF2F3233-C90F-4BC6-A335-A7EA384B9041}" destId="{8D8956DF-37D1-4CCE-93D8-F9E528229570}" srcOrd="0" destOrd="0" presId="urn:microsoft.com/office/officeart/2005/8/layout/lProcess2"/>
    <dgm:cxn modelId="{9AE748D6-182B-4D57-84C8-58787FA517A0}" srcId="{33DA4CFF-9517-4AAB-93A9-257D6E1E5406}" destId="{E09DA562-AFE2-47A3-A2EE-4E7DB99FDD74}" srcOrd="0" destOrd="0" parTransId="{ABEAA2EF-95E1-48A4-84D7-47215DB3A72B}" sibTransId="{7356DF17-FA55-447D-B072-20396D5C757E}"/>
    <dgm:cxn modelId="{28574602-081E-4B9A-86D9-219CC1CA7D72}" srcId="{33DA4CFF-9517-4AAB-93A9-257D6E1E5406}" destId="{AD2F8DB8-9085-4B4C-A80A-972351D29EB6}" srcOrd="4" destOrd="0" parTransId="{A41CA3D9-84BF-4EFA-A8B3-227B468596AB}" sibTransId="{75C10554-83E7-48D1-97A4-8BD158DC2B8E}"/>
    <dgm:cxn modelId="{0B5B6A9F-440A-47CF-9645-F0C3CBA97E74}" type="presOf" srcId="{9F1DFA53-D646-4002-81AE-82C0629F16B3}" destId="{7F3DBF7A-59B2-40AB-A632-B10836B587A2}" srcOrd="0" destOrd="0" presId="urn:microsoft.com/office/officeart/2005/8/layout/lProcess2"/>
    <dgm:cxn modelId="{70EBC0FD-6450-4585-9C64-B9C27CEF60BB}" type="presOf" srcId="{D7148FED-F782-49EC-B0A5-F47E795D8698}" destId="{E061619E-E674-4339-9793-815744C27BE7}" srcOrd="0" destOrd="0" presId="urn:microsoft.com/office/officeart/2005/8/layout/lProcess2"/>
    <dgm:cxn modelId="{CAE2C50B-7C1D-495F-995A-CF423C7D0D83}" type="presOf" srcId="{AD2F8DB8-9085-4B4C-A80A-972351D29EB6}" destId="{2BFF3E7F-7C7D-47D9-9EFF-4146AB6FEB57}" srcOrd="1" destOrd="0" presId="urn:microsoft.com/office/officeart/2005/8/layout/lProcess2"/>
    <dgm:cxn modelId="{2B83029D-C8C9-4362-B186-6CF2A96E66F3}" type="presOf" srcId="{BF2F3233-C90F-4BC6-A335-A7EA384B9041}" destId="{78B1CD5A-9891-4027-BF9D-6AD159EFEAD9}" srcOrd="1" destOrd="0" presId="urn:microsoft.com/office/officeart/2005/8/layout/lProcess2"/>
    <dgm:cxn modelId="{10F9B9ED-1EC8-40E6-BCD8-EEDC695D68B9}" srcId="{33DA4CFF-9517-4AAB-93A9-257D6E1E5406}" destId="{9F1DFA53-D646-4002-81AE-82C0629F16B3}" srcOrd="3" destOrd="0" parTransId="{80B28FBE-8A57-4E88-98A5-15B650C6D501}" sibTransId="{AB2FA8B1-EECB-4807-A9B3-9E7A1692A96F}"/>
    <dgm:cxn modelId="{B9EC456C-D4D2-48A1-A70A-877A788F4AC7}" type="presOf" srcId="{AD2F8DB8-9085-4B4C-A80A-972351D29EB6}" destId="{CAF94741-35E5-42BF-89F2-55D685704334}" srcOrd="0" destOrd="0" presId="urn:microsoft.com/office/officeart/2005/8/layout/lProcess2"/>
    <dgm:cxn modelId="{40A04DB5-0D57-4DE8-BC99-3C8B7CEA7C44}" type="presOf" srcId="{9BDEEBB2-A483-4C34-AE53-61967C975D17}" destId="{38D75658-DAA0-449B-8D4A-D9DA1438F989}" srcOrd="0" destOrd="0" presId="urn:microsoft.com/office/officeart/2005/8/layout/lProcess2"/>
    <dgm:cxn modelId="{CF2E210D-0DDD-41F0-B95D-50840150BAF5}" srcId="{EF50FE5D-C011-49DB-8E08-F3A6F71EA622}" destId="{9BDEEBB2-A483-4C34-AE53-61967C975D17}" srcOrd="0" destOrd="0" parTransId="{25C19208-EEF8-4536-9B03-2053BDB02021}" sibTransId="{ADDBE545-4462-40FE-A030-40EAE73DE396}"/>
    <dgm:cxn modelId="{C7C2EFE7-30C3-4E55-8273-4F9E485FED4D}" srcId="{33DA4CFF-9517-4AAB-93A9-257D6E1E5406}" destId="{EF50FE5D-C011-49DB-8E08-F3A6F71EA622}" srcOrd="2" destOrd="0" parTransId="{F2DE3AFD-998C-43E7-AB11-A648A7FE40DA}" sibTransId="{F485B624-A45D-4836-BAF1-B6F42895F2D8}"/>
    <dgm:cxn modelId="{D9225BE5-A479-4CAA-9EA6-AF3C49F812F4}" srcId="{E09DA562-AFE2-47A3-A2EE-4E7DB99FDD74}" destId="{451B5440-01E6-4E0E-ACE3-AE53203DC52D}" srcOrd="0" destOrd="0" parTransId="{E04E605C-3865-4B04-8951-D5D019652637}" sibTransId="{326B3387-FB3D-431F-AF84-F3DA798CF7B7}"/>
    <dgm:cxn modelId="{1BD13A2F-AD8A-48A2-B1A2-75BF8006F8DC}" srcId="{9F1DFA53-D646-4002-81AE-82C0629F16B3}" destId="{D7148FED-F782-49EC-B0A5-F47E795D8698}" srcOrd="0" destOrd="0" parTransId="{60E4EB2D-071A-49A3-B30E-91D0014B9936}" sibTransId="{E03756F6-01B1-418B-B0A0-136574695A26}"/>
    <dgm:cxn modelId="{061E62B1-2AE1-4D22-8BE3-727E665F8183}" type="presOf" srcId="{E09DA562-AFE2-47A3-A2EE-4E7DB99FDD74}" destId="{2767D841-F313-4477-A345-34F202F008C6}" srcOrd="1" destOrd="0" presId="urn:microsoft.com/office/officeart/2005/8/layout/lProcess2"/>
    <dgm:cxn modelId="{EBBF3284-C13F-4CB5-A54B-F4CEBFD75881}" type="presOf" srcId="{33DA4CFF-9517-4AAB-93A9-257D6E1E5406}" destId="{3EDE08DF-0904-4D91-8322-6E796E4AE851}" srcOrd="0" destOrd="0" presId="urn:microsoft.com/office/officeart/2005/8/layout/lProcess2"/>
    <dgm:cxn modelId="{94F24D3B-EBBE-40F1-A880-6B7F218893C6}" type="presOf" srcId="{478AFA78-35AC-4F4B-B3B1-86282FEC9C8B}" destId="{F2D754F9-7445-4E42-8B06-6938ADD55DA5}" srcOrd="0" destOrd="0" presId="urn:microsoft.com/office/officeart/2005/8/layout/lProcess2"/>
    <dgm:cxn modelId="{D0561627-5B01-4BA9-8FCD-CDD67CB3B977}" type="presOf" srcId="{EF50FE5D-C011-49DB-8E08-F3A6F71EA622}" destId="{9901EF99-C5CD-48E2-AB47-9010E24FD52A}" srcOrd="1" destOrd="0" presId="urn:microsoft.com/office/officeart/2005/8/layout/lProcess2"/>
    <dgm:cxn modelId="{CCF5BC18-9EFF-4C7A-9088-5201E4D1CA1A}" type="presOf" srcId="{EF50FE5D-C011-49DB-8E08-F3A6F71EA622}" destId="{3E0EA527-F1FC-4DA5-B7D3-7F59C35C8DFB}" srcOrd="0" destOrd="0" presId="urn:microsoft.com/office/officeart/2005/8/layout/lProcess2"/>
    <dgm:cxn modelId="{CBECF305-32E0-4906-A4DA-1BD516AA9C82}" type="presOf" srcId="{451B5440-01E6-4E0E-ACE3-AE53203DC52D}" destId="{8B0E5DA0-4017-417D-B384-79102CF9F97E}" srcOrd="0" destOrd="0" presId="urn:microsoft.com/office/officeart/2005/8/layout/lProcess2"/>
    <dgm:cxn modelId="{9953493C-174D-4E14-8FA3-C7589DA3367E}" type="presParOf" srcId="{3EDE08DF-0904-4D91-8322-6E796E4AE851}" destId="{4CD68262-EEEF-4D35-8587-C32EDE05959E}" srcOrd="0" destOrd="0" presId="urn:microsoft.com/office/officeart/2005/8/layout/lProcess2"/>
    <dgm:cxn modelId="{9425AEF5-7CE3-4C4F-AABD-11FC81278298}" type="presParOf" srcId="{4CD68262-EEEF-4D35-8587-C32EDE05959E}" destId="{6DE1966A-82CE-4B06-8C64-59E9D64B7F66}" srcOrd="0" destOrd="0" presId="urn:microsoft.com/office/officeart/2005/8/layout/lProcess2"/>
    <dgm:cxn modelId="{07A5FE30-67E2-4446-9912-DB237DDA496E}" type="presParOf" srcId="{4CD68262-EEEF-4D35-8587-C32EDE05959E}" destId="{2767D841-F313-4477-A345-34F202F008C6}" srcOrd="1" destOrd="0" presId="urn:microsoft.com/office/officeart/2005/8/layout/lProcess2"/>
    <dgm:cxn modelId="{7EA0279D-0589-47B3-B49E-BBF6F61AA26C}" type="presParOf" srcId="{4CD68262-EEEF-4D35-8587-C32EDE05959E}" destId="{78C8151A-5534-461D-920B-9FADAEB1F5A0}" srcOrd="2" destOrd="0" presId="urn:microsoft.com/office/officeart/2005/8/layout/lProcess2"/>
    <dgm:cxn modelId="{C212885A-F45D-490E-BE54-4BB33549A061}" type="presParOf" srcId="{78C8151A-5534-461D-920B-9FADAEB1F5A0}" destId="{AE89C529-C669-4EEC-A134-C79BA9076E5F}" srcOrd="0" destOrd="0" presId="urn:microsoft.com/office/officeart/2005/8/layout/lProcess2"/>
    <dgm:cxn modelId="{E12F7A71-09E7-40DD-A1C7-B08568BA10BD}" type="presParOf" srcId="{AE89C529-C669-4EEC-A134-C79BA9076E5F}" destId="{8B0E5DA0-4017-417D-B384-79102CF9F97E}" srcOrd="0" destOrd="0" presId="urn:microsoft.com/office/officeart/2005/8/layout/lProcess2"/>
    <dgm:cxn modelId="{A1A9E533-5656-4632-B767-D8BAE5AC45E7}" type="presParOf" srcId="{3EDE08DF-0904-4D91-8322-6E796E4AE851}" destId="{5F9F968E-17ED-4158-8D13-5D56A11D73E2}" srcOrd="1" destOrd="0" presId="urn:microsoft.com/office/officeart/2005/8/layout/lProcess2"/>
    <dgm:cxn modelId="{D7C00E6F-83FA-458F-A0A5-607E981D41A6}" type="presParOf" srcId="{3EDE08DF-0904-4D91-8322-6E796E4AE851}" destId="{52226812-4C25-4F1A-ACBD-61B799812031}" srcOrd="2" destOrd="0" presId="urn:microsoft.com/office/officeart/2005/8/layout/lProcess2"/>
    <dgm:cxn modelId="{C50817DD-3968-4D25-A02D-8F5F0B33DA72}" type="presParOf" srcId="{52226812-4C25-4F1A-ACBD-61B799812031}" destId="{8D8956DF-37D1-4CCE-93D8-F9E528229570}" srcOrd="0" destOrd="0" presId="urn:microsoft.com/office/officeart/2005/8/layout/lProcess2"/>
    <dgm:cxn modelId="{615C4EB0-63F6-4B8C-A728-B8961BE5E310}" type="presParOf" srcId="{52226812-4C25-4F1A-ACBD-61B799812031}" destId="{78B1CD5A-9891-4027-BF9D-6AD159EFEAD9}" srcOrd="1" destOrd="0" presId="urn:microsoft.com/office/officeart/2005/8/layout/lProcess2"/>
    <dgm:cxn modelId="{95DDD757-4172-4A1B-A91E-CC8618C0D13F}" type="presParOf" srcId="{52226812-4C25-4F1A-ACBD-61B799812031}" destId="{17A8BDEC-C68F-4D1C-8223-2313F15A76E6}" srcOrd="2" destOrd="0" presId="urn:microsoft.com/office/officeart/2005/8/layout/lProcess2"/>
    <dgm:cxn modelId="{D7DE2949-7E29-4A6E-88DC-B4D0C3981752}" type="presParOf" srcId="{17A8BDEC-C68F-4D1C-8223-2313F15A76E6}" destId="{7584F822-B43F-4E9C-AC17-99BEE562CB06}" srcOrd="0" destOrd="0" presId="urn:microsoft.com/office/officeart/2005/8/layout/lProcess2"/>
    <dgm:cxn modelId="{8B39E1BF-EA19-4CE7-A2B8-8BECDD7BE19D}" type="presParOf" srcId="{7584F822-B43F-4E9C-AC17-99BEE562CB06}" destId="{F2D754F9-7445-4E42-8B06-6938ADD55DA5}" srcOrd="0" destOrd="0" presId="urn:microsoft.com/office/officeart/2005/8/layout/lProcess2"/>
    <dgm:cxn modelId="{B6212922-5783-46AD-9667-4D11330DB347}" type="presParOf" srcId="{3EDE08DF-0904-4D91-8322-6E796E4AE851}" destId="{D969C038-0E87-44D7-8670-9F21CC4DA9FE}" srcOrd="3" destOrd="0" presId="urn:microsoft.com/office/officeart/2005/8/layout/lProcess2"/>
    <dgm:cxn modelId="{31A0A851-2970-42C0-8971-5B4714D9A0BE}" type="presParOf" srcId="{3EDE08DF-0904-4D91-8322-6E796E4AE851}" destId="{BC35C204-A595-4D0F-A6E8-80960A34E901}" srcOrd="4" destOrd="0" presId="urn:microsoft.com/office/officeart/2005/8/layout/lProcess2"/>
    <dgm:cxn modelId="{8E1CD5E0-7C57-4A17-AF96-621639380926}" type="presParOf" srcId="{BC35C204-A595-4D0F-A6E8-80960A34E901}" destId="{3E0EA527-F1FC-4DA5-B7D3-7F59C35C8DFB}" srcOrd="0" destOrd="0" presId="urn:microsoft.com/office/officeart/2005/8/layout/lProcess2"/>
    <dgm:cxn modelId="{4EE3EA6C-62EC-4340-9D5F-1632383628E4}" type="presParOf" srcId="{BC35C204-A595-4D0F-A6E8-80960A34E901}" destId="{9901EF99-C5CD-48E2-AB47-9010E24FD52A}" srcOrd="1" destOrd="0" presId="urn:microsoft.com/office/officeart/2005/8/layout/lProcess2"/>
    <dgm:cxn modelId="{F26CA3DC-4174-4475-97A3-59DEC6FFC068}" type="presParOf" srcId="{BC35C204-A595-4D0F-A6E8-80960A34E901}" destId="{001DE453-BF49-47B7-9F79-4FA57E4F94A8}" srcOrd="2" destOrd="0" presId="urn:microsoft.com/office/officeart/2005/8/layout/lProcess2"/>
    <dgm:cxn modelId="{4668F0B1-BE0B-410E-B376-2B05273DA7B3}" type="presParOf" srcId="{001DE453-BF49-47B7-9F79-4FA57E4F94A8}" destId="{F5854BBD-FD66-4C93-9DB5-0835B8A12C09}" srcOrd="0" destOrd="0" presId="urn:microsoft.com/office/officeart/2005/8/layout/lProcess2"/>
    <dgm:cxn modelId="{C64CCD2A-7203-4B1F-A8A3-D330641C46F9}" type="presParOf" srcId="{F5854BBD-FD66-4C93-9DB5-0835B8A12C09}" destId="{38D75658-DAA0-449B-8D4A-D9DA1438F989}" srcOrd="0" destOrd="0" presId="urn:microsoft.com/office/officeart/2005/8/layout/lProcess2"/>
    <dgm:cxn modelId="{C381D001-EF49-41D6-BEDD-4F3679A92DD6}" type="presParOf" srcId="{3EDE08DF-0904-4D91-8322-6E796E4AE851}" destId="{0C673772-6287-4EA2-A7D4-3F8B6AA72B33}" srcOrd="5" destOrd="0" presId="urn:microsoft.com/office/officeart/2005/8/layout/lProcess2"/>
    <dgm:cxn modelId="{1D199481-5F72-46B7-8B3C-DC9A3F296AE6}" type="presParOf" srcId="{3EDE08DF-0904-4D91-8322-6E796E4AE851}" destId="{977F7C6B-FA15-4B6B-B2AC-AE38F7F4C42E}" srcOrd="6" destOrd="0" presId="urn:microsoft.com/office/officeart/2005/8/layout/lProcess2"/>
    <dgm:cxn modelId="{9AC596AD-6862-42AB-B4BD-EE43512EE638}" type="presParOf" srcId="{977F7C6B-FA15-4B6B-B2AC-AE38F7F4C42E}" destId="{7F3DBF7A-59B2-40AB-A632-B10836B587A2}" srcOrd="0" destOrd="0" presId="urn:microsoft.com/office/officeart/2005/8/layout/lProcess2"/>
    <dgm:cxn modelId="{C5D8FBBD-3B6D-4867-9EF5-28902181F288}" type="presParOf" srcId="{977F7C6B-FA15-4B6B-B2AC-AE38F7F4C42E}" destId="{5A0AD2D7-2A11-40B6-ACBE-A558F7AA287F}" srcOrd="1" destOrd="0" presId="urn:microsoft.com/office/officeart/2005/8/layout/lProcess2"/>
    <dgm:cxn modelId="{1A8E0D65-5EE1-41F4-B68E-D809E5112E70}" type="presParOf" srcId="{977F7C6B-FA15-4B6B-B2AC-AE38F7F4C42E}" destId="{2C3F05AB-8863-40EE-AEF9-044CFA8D35E0}" srcOrd="2" destOrd="0" presId="urn:microsoft.com/office/officeart/2005/8/layout/lProcess2"/>
    <dgm:cxn modelId="{79D9AB8D-BD1B-468F-B27E-31D6950EBD02}" type="presParOf" srcId="{2C3F05AB-8863-40EE-AEF9-044CFA8D35E0}" destId="{72216E1B-F5D9-4F21-9553-07B7D7F066C5}" srcOrd="0" destOrd="0" presId="urn:microsoft.com/office/officeart/2005/8/layout/lProcess2"/>
    <dgm:cxn modelId="{37C722FC-677E-4F9B-8A2F-A95D52E00A90}" type="presParOf" srcId="{72216E1B-F5D9-4F21-9553-07B7D7F066C5}" destId="{E061619E-E674-4339-9793-815744C27BE7}" srcOrd="0" destOrd="0" presId="urn:microsoft.com/office/officeart/2005/8/layout/lProcess2"/>
    <dgm:cxn modelId="{FEFCD4A5-B73F-42A9-9864-3A7D5E0672B0}" type="presParOf" srcId="{3EDE08DF-0904-4D91-8322-6E796E4AE851}" destId="{3E79623F-850E-4212-87D1-E94604E16B8C}" srcOrd="7" destOrd="0" presId="urn:microsoft.com/office/officeart/2005/8/layout/lProcess2"/>
    <dgm:cxn modelId="{E1A859AE-3130-4E99-82CB-C07EFA64029A}" type="presParOf" srcId="{3EDE08DF-0904-4D91-8322-6E796E4AE851}" destId="{737D62E9-4B39-4822-AD59-9536592E1050}" srcOrd="8" destOrd="0" presId="urn:microsoft.com/office/officeart/2005/8/layout/lProcess2"/>
    <dgm:cxn modelId="{4E713970-C342-4FBA-91E1-6C0E4EE6ED0C}" type="presParOf" srcId="{737D62E9-4B39-4822-AD59-9536592E1050}" destId="{CAF94741-35E5-42BF-89F2-55D685704334}" srcOrd="0" destOrd="0" presId="urn:microsoft.com/office/officeart/2005/8/layout/lProcess2"/>
    <dgm:cxn modelId="{50DB9B8D-9384-4410-8762-4672B7211A72}" type="presParOf" srcId="{737D62E9-4B39-4822-AD59-9536592E1050}" destId="{2BFF3E7F-7C7D-47D9-9EFF-4146AB6FEB57}" srcOrd="1" destOrd="0" presId="urn:microsoft.com/office/officeart/2005/8/layout/lProcess2"/>
    <dgm:cxn modelId="{76D46040-BC53-47DF-A062-278C49E3F825}" type="presParOf" srcId="{737D62E9-4B39-4822-AD59-9536592E1050}" destId="{13321505-3BE0-4B85-8FD3-5497B4B2D8F6}" srcOrd="2" destOrd="0" presId="urn:microsoft.com/office/officeart/2005/8/layout/lProcess2"/>
    <dgm:cxn modelId="{7E869476-E407-4EE6-B022-3B608193E82C}" type="presParOf" srcId="{13321505-3BE0-4B85-8FD3-5497B4B2D8F6}" destId="{E5CEA452-DBFC-4623-A95B-5CFA36B61DAD}" srcOrd="0" destOrd="0" presId="urn:microsoft.com/office/officeart/2005/8/layout/lProcess2"/>
    <dgm:cxn modelId="{B8389205-E8E9-4725-B262-AC7103C97BF9}" type="presParOf" srcId="{E5CEA452-DBFC-4623-A95B-5CFA36B61DAD}" destId="{4DD73A33-2FB7-4A97-AEC5-E08C783C918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46C86-2872-4C46-B96D-632DCF4B579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27D513A-056E-4CA8-8ABF-B536C1C1F1EE}">
      <dgm:prSet phldrT="[Texto]"/>
      <dgm:spPr/>
      <dgm:t>
        <a:bodyPr/>
        <a:lstStyle/>
        <a:p>
          <a:r>
            <a:rPr lang="es-AR" dirty="0" smtClean="0"/>
            <a:t>Aumenta la transparencia y confianza de la ciudadanía en los gobiernos</a:t>
          </a:r>
          <a:endParaRPr lang="es-AR" dirty="0"/>
        </a:p>
      </dgm:t>
    </dgm:pt>
    <dgm:pt modelId="{42E9195B-9519-41C0-A8E6-6C0491CB1E97}" type="parTrans" cxnId="{8F0984F3-BE22-4CB9-A4B7-E4EDE4501C4C}">
      <dgm:prSet/>
      <dgm:spPr/>
      <dgm:t>
        <a:bodyPr/>
        <a:lstStyle/>
        <a:p>
          <a:endParaRPr lang="es-AR"/>
        </a:p>
      </dgm:t>
    </dgm:pt>
    <dgm:pt modelId="{6C7A685D-5D82-4778-8F90-E4A9CFD4D0BB}" type="sibTrans" cxnId="{8F0984F3-BE22-4CB9-A4B7-E4EDE4501C4C}">
      <dgm:prSet/>
      <dgm:spPr/>
      <dgm:t>
        <a:bodyPr/>
        <a:lstStyle/>
        <a:p>
          <a:endParaRPr lang="es-AR"/>
        </a:p>
      </dgm:t>
    </dgm:pt>
    <dgm:pt modelId="{71DC3BD6-9F37-4380-92F6-5C2BBC7C1470}">
      <dgm:prSet phldrT="[Texto]"/>
      <dgm:spPr/>
      <dgm:t>
        <a:bodyPr/>
        <a:lstStyle/>
        <a:p>
          <a:r>
            <a:rPr lang="es-AR" dirty="0" smtClean="0"/>
            <a:t>Mejora la legitimidad gubernamental</a:t>
          </a:r>
          <a:endParaRPr lang="es-AR" dirty="0"/>
        </a:p>
      </dgm:t>
    </dgm:pt>
    <dgm:pt modelId="{EA2FB8B3-1B2B-47FD-B9BE-FD77F805EED5}" type="parTrans" cxnId="{1FAD6FFB-C97D-4EE3-AE7F-AB055290D0F4}">
      <dgm:prSet/>
      <dgm:spPr/>
      <dgm:t>
        <a:bodyPr/>
        <a:lstStyle/>
        <a:p>
          <a:endParaRPr lang="es-AR"/>
        </a:p>
      </dgm:t>
    </dgm:pt>
    <dgm:pt modelId="{8A585F63-3B8E-430D-B709-7DAC50416458}" type="sibTrans" cxnId="{1FAD6FFB-C97D-4EE3-AE7F-AB055290D0F4}">
      <dgm:prSet/>
      <dgm:spPr/>
      <dgm:t>
        <a:bodyPr/>
        <a:lstStyle/>
        <a:p>
          <a:endParaRPr lang="es-AR"/>
        </a:p>
      </dgm:t>
    </dgm:pt>
    <dgm:pt modelId="{75327D26-DCF6-4DC2-B0EC-1CA2EB11DDDF}">
      <dgm:prSet phldrT="[Texto]"/>
      <dgm:spPr/>
      <dgm:t>
        <a:bodyPr/>
        <a:lstStyle/>
        <a:p>
          <a:r>
            <a:rPr lang="es-AR" dirty="0" smtClean="0"/>
            <a:t>Mejora los resultados  y políticas macroeconómicas</a:t>
          </a:r>
          <a:endParaRPr lang="es-AR" dirty="0"/>
        </a:p>
      </dgm:t>
    </dgm:pt>
    <dgm:pt modelId="{0FF329C3-3BB2-4FA9-A77A-588EC8AFA473}" type="parTrans" cxnId="{F9F29475-FD24-4876-92C3-53EB3391D6A1}">
      <dgm:prSet/>
      <dgm:spPr/>
      <dgm:t>
        <a:bodyPr/>
        <a:lstStyle/>
        <a:p>
          <a:endParaRPr lang="es-AR"/>
        </a:p>
      </dgm:t>
    </dgm:pt>
    <dgm:pt modelId="{FE47378A-DD6D-4C6F-8BCA-500C8E7F83EE}" type="sibTrans" cxnId="{F9F29475-FD24-4876-92C3-53EB3391D6A1}">
      <dgm:prSet/>
      <dgm:spPr/>
      <dgm:t>
        <a:bodyPr/>
        <a:lstStyle/>
        <a:p>
          <a:endParaRPr lang="es-AR"/>
        </a:p>
      </dgm:t>
    </dgm:pt>
    <dgm:pt modelId="{35D72A96-EA20-4C28-8DA1-2758DB507840}">
      <dgm:prSet phldrT="[Texto]"/>
      <dgm:spPr/>
      <dgm:t>
        <a:bodyPr/>
        <a:lstStyle/>
        <a:p>
          <a:r>
            <a:rPr lang="es-AR" dirty="0" smtClean="0"/>
            <a:t>Aumenta la capacidad, calidad  y frecuencia de la respuesta gubernamental</a:t>
          </a:r>
          <a:endParaRPr lang="es-AR" dirty="0"/>
        </a:p>
      </dgm:t>
    </dgm:pt>
    <dgm:pt modelId="{2578DAA4-26C9-42A9-A9C0-6429FDD757BD}" type="parTrans" cxnId="{F826985B-DCAB-4974-8EF2-027C58BA1BEB}">
      <dgm:prSet/>
      <dgm:spPr/>
      <dgm:t>
        <a:bodyPr/>
        <a:lstStyle/>
        <a:p>
          <a:endParaRPr lang="es-AR"/>
        </a:p>
      </dgm:t>
    </dgm:pt>
    <dgm:pt modelId="{135A1C46-61D9-49BC-9B58-34F33FF40417}" type="sibTrans" cxnId="{F826985B-DCAB-4974-8EF2-027C58BA1BEB}">
      <dgm:prSet/>
      <dgm:spPr/>
      <dgm:t>
        <a:bodyPr/>
        <a:lstStyle/>
        <a:p>
          <a:endParaRPr lang="es-AR"/>
        </a:p>
      </dgm:t>
    </dgm:pt>
    <dgm:pt modelId="{E400E754-8F32-45BF-892C-C9F569F482D8}" type="pres">
      <dgm:prSet presAssocID="{8BC46C86-2872-4C46-B96D-632DCF4B57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EC3FF32-FB2A-4C91-BCE4-A5800807F585}" type="pres">
      <dgm:prSet presAssocID="{8BC46C86-2872-4C46-B96D-632DCF4B5797}" presName="cycle" presStyleCnt="0"/>
      <dgm:spPr/>
    </dgm:pt>
    <dgm:pt modelId="{3288055A-AD12-4AF1-9C73-2EE762B00485}" type="pres">
      <dgm:prSet presAssocID="{F27D513A-056E-4CA8-8ABF-B536C1C1F1EE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7B36C75-1EA3-4D7D-BD54-B3A26AA3ACB3}" type="pres">
      <dgm:prSet presAssocID="{6C7A685D-5D82-4778-8F90-E4A9CFD4D0BB}" presName="sibTransFirstNode" presStyleLbl="bgShp" presStyleIdx="0" presStyleCnt="1"/>
      <dgm:spPr/>
      <dgm:t>
        <a:bodyPr/>
        <a:lstStyle/>
        <a:p>
          <a:endParaRPr lang="es-AR"/>
        </a:p>
      </dgm:t>
    </dgm:pt>
    <dgm:pt modelId="{A1427C7D-B80B-4A8D-9B3C-3F2AB992D3AA}" type="pres">
      <dgm:prSet presAssocID="{71DC3BD6-9F37-4380-92F6-5C2BBC7C147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A0FA6B4-A7FA-4654-B6C2-E1B2375E08B3}" type="pres">
      <dgm:prSet presAssocID="{75327D26-DCF6-4DC2-B0EC-1CA2EB11DDDF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1B60D20-26AE-47CE-9EC9-5E16BC175EC8}" type="pres">
      <dgm:prSet presAssocID="{35D72A96-EA20-4C28-8DA1-2758DB507840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F0984F3-BE22-4CB9-A4B7-E4EDE4501C4C}" srcId="{8BC46C86-2872-4C46-B96D-632DCF4B5797}" destId="{F27D513A-056E-4CA8-8ABF-B536C1C1F1EE}" srcOrd="0" destOrd="0" parTransId="{42E9195B-9519-41C0-A8E6-6C0491CB1E97}" sibTransId="{6C7A685D-5D82-4778-8F90-E4A9CFD4D0BB}"/>
    <dgm:cxn modelId="{1FAD6FFB-C97D-4EE3-AE7F-AB055290D0F4}" srcId="{8BC46C86-2872-4C46-B96D-632DCF4B5797}" destId="{71DC3BD6-9F37-4380-92F6-5C2BBC7C1470}" srcOrd="1" destOrd="0" parTransId="{EA2FB8B3-1B2B-47FD-B9BE-FD77F805EED5}" sibTransId="{8A585F63-3B8E-430D-B709-7DAC50416458}"/>
    <dgm:cxn modelId="{1B34198E-1149-4A8E-A12F-56E40C5EA0BB}" type="presOf" srcId="{75327D26-DCF6-4DC2-B0EC-1CA2EB11DDDF}" destId="{EA0FA6B4-A7FA-4654-B6C2-E1B2375E08B3}" srcOrd="0" destOrd="0" presId="urn:microsoft.com/office/officeart/2005/8/layout/cycle3"/>
    <dgm:cxn modelId="{74E32109-693F-4F05-AB7F-1D995FFE9A43}" type="presOf" srcId="{35D72A96-EA20-4C28-8DA1-2758DB507840}" destId="{81B60D20-26AE-47CE-9EC9-5E16BC175EC8}" srcOrd="0" destOrd="0" presId="urn:microsoft.com/office/officeart/2005/8/layout/cycle3"/>
    <dgm:cxn modelId="{1F0E8659-AB58-4FDA-B389-84DCE4E4C818}" type="presOf" srcId="{8BC46C86-2872-4C46-B96D-632DCF4B5797}" destId="{E400E754-8F32-45BF-892C-C9F569F482D8}" srcOrd="0" destOrd="0" presId="urn:microsoft.com/office/officeart/2005/8/layout/cycle3"/>
    <dgm:cxn modelId="{16F786C1-DC6D-426F-8DC4-B57294B8CFC7}" type="presOf" srcId="{6C7A685D-5D82-4778-8F90-E4A9CFD4D0BB}" destId="{A7B36C75-1EA3-4D7D-BD54-B3A26AA3ACB3}" srcOrd="0" destOrd="0" presId="urn:microsoft.com/office/officeart/2005/8/layout/cycle3"/>
    <dgm:cxn modelId="{F826985B-DCAB-4974-8EF2-027C58BA1BEB}" srcId="{8BC46C86-2872-4C46-B96D-632DCF4B5797}" destId="{35D72A96-EA20-4C28-8DA1-2758DB507840}" srcOrd="3" destOrd="0" parTransId="{2578DAA4-26C9-42A9-A9C0-6429FDD757BD}" sibTransId="{135A1C46-61D9-49BC-9B58-34F33FF40417}"/>
    <dgm:cxn modelId="{C719C7D5-B5DA-436E-8D47-66A507E097A4}" type="presOf" srcId="{71DC3BD6-9F37-4380-92F6-5C2BBC7C1470}" destId="{A1427C7D-B80B-4A8D-9B3C-3F2AB992D3AA}" srcOrd="0" destOrd="0" presId="urn:microsoft.com/office/officeart/2005/8/layout/cycle3"/>
    <dgm:cxn modelId="{F9F29475-FD24-4876-92C3-53EB3391D6A1}" srcId="{8BC46C86-2872-4C46-B96D-632DCF4B5797}" destId="{75327D26-DCF6-4DC2-B0EC-1CA2EB11DDDF}" srcOrd="2" destOrd="0" parTransId="{0FF329C3-3BB2-4FA9-A77A-588EC8AFA473}" sibTransId="{FE47378A-DD6D-4C6F-8BCA-500C8E7F83EE}"/>
    <dgm:cxn modelId="{6369BA7B-4AFC-400B-A605-9FA860A4B07F}" type="presOf" srcId="{F27D513A-056E-4CA8-8ABF-B536C1C1F1EE}" destId="{3288055A-AD12-4AF1-9C73-2EE762B00485}" srcOrd="0" destOrd="0" presId="urn:microsoft.com/office/officeart/2005/8/layout/cycle3"/>
    <dgm:cxn modelId="{B89F90C4-E029-4AC9-9D44-F85119F953F2}" type="presParOf" srcId="{E400E754-8F32-45BF-892C-C9F569F482D8}" destId="{2EC3FF32-FB2A-4C91-BCE4-A5800807F585}" srcOrd="0" destOrd="0" presId="urn:microsoft.com/office/officeart/2005/8/layout/cycle3"/>
    <dgm:cxn modelId="{62780F6E-ED79-4769-9F0A-3D3D50887CA7}" type="presParOf" srcId="{2EC3FF32-FB2A-4C91-BCE4-A5800807F585}" destId="{3288055A-AD12-4AF1-9C73-2EE762B00485}" srcOrd="0" destOrd="0" presId="urn:microsoft.com/office/officeart/2005/8/layout/cycle3"/>
    <dgm:cxn modelId="{40204F97-4BF0-4FBD-AE16-E178821F99E4}" type="presParOf" srcId="{2EC3FF32-FB2A-4C91-BCE4-A5800807F585}" destId="{A7B36C75-1EA3-4D7D-BD54-B3A26AA3ACB3}" srcOrd="1" destOrd="0" presId="urn:microsoft.com/office/officeart/2005/8/layout/cycle3"/>
    <dgm:cxn modelId="{46C246EA-2ACA-491C-9896-A59CD2D6F328}" type="presParOf" srcId="{2EC3FF32-FB2A-4C91-BCE4-A5800807F585}" destId="{A1427C7D-B80B-4A8D-9B3C-3F2AB992D3AA}" srcOrd="2" destOrd="0" presId="urn:microsoft.com/office/officeart/2005/8/layout/cycle3"/>
    <dgm:cxn modelId="{5310199B-493C-424A-BD53-9636185B2954}" type="presParOf" srcId="{2EC3FF32-FB2A-4C91-BCE4-A5800807F585}" destId="{EA0FA6B4-A7FA-4654-B6C2-E1B2375E08B3}" srcOrd="3" destOrd="0" presId="urn:microsoft.com/office/officeart/2005/8/layout/cycle3"/>
    <dgm:cxn modelId="{AB46FCF0-6090-44EC-8979-3A8907199541}" type="presParOf" srcId="{2EC3FF32-FB2A-4C91-BCE4-A5800807F585}" destId="{81B60D20-26AE-47CE-9EC9-5E16BC175EC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DDC5B7-AD3A-429A-A989-5E571BF2765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7596904D-72EF-4A8F-A5A6-0B3E9F584989}">
      <dgm:prSet phldrT="[Texto]"/>
      <dgm:spPr/>
      <dgm:t>
        <a:bodyPr/>
        <a:lstStyle/>
        <a:p>
          <a:r>
            <a:rPr lang="es-AR" dirty="0" smtClean="0"/>
            <a:t>Formas “delgadas” o “livianas”</a:t>
          </a:r>
        </a:p>
        <a:p>
          <a:r>
            <a:rPr lang="es-AR" i="1" dirty="0" err="1" smtClean="0"/>
            <a:t>Thin</a:t>
          </a:r>
          <a:endParaRPr lang="es-AR" i="1" dirty="0"/>
        </a:p>
      </dgm:t>
    </dgm:pt>
    <dgm:pt modelId="{547080E1-8D17-4419-A50A-288743231267}" type="parTrans" cxnId="{0FCE290A-8C7F-4898-9540-D4AC4EDB85A0}">
      <dgm:prSet/>
      <dgm:spPr/>
      <dgm:t>
        <a:bodyPr/>
        <a:lstStyle/>
        <a:p>
          <a:endParaRPr lang="es-AR"/>
        </a:p>
      </dgm:t>
    </dgm:pt>
    <dgm:pt modelId="{196C8000-6CEB-4697-9296-24B4AD269650}" type="sibTrans" cxnId="{0FCE290A-8C7F-4898-9540-D4AC4EDB85A0}">
      <dgm:prSet/>
      <dgm:spPr/>
      <dgm:t>
        <a:bodyPr/>
        <a:lstStyle/>
        <a:p>
          <a:endParaRPr lang="es-AR"/>
        </a:p>
      </dgm:t>
    </dgm:pt>
    <dgm:pt modelId="{0323EA89-A05B-46EB-80AA-51E70CE50A04}">
      <dgm:prSet phldrT="[Texto]"/>
      <dgm:spPr/>
      <dgm:t>
        <a:bodyPr/>
        <a:lstStyle/>
        <a:p>
          <a:r>
            <a:rPr lang="es-AR" dirty="0" smtClean="0"/>
            <a:t>Formas “gruesas” o “pesadas”</a:t>
          </a:r>
        </a:p>
        <a:p>
          <a:r>
            <a:rPr lang="es-AR" i="1" dirty="0" err="1" smtClean="0"/>
            <a:t>Thick</a:t>
          </a:r>
          <a:endParaRPr lang="es-AR" i="1" dirty="0"/>
        </a:p>
      </dgm:t>
    </dgm:pt>
    <dgm:pt modelId="{4899444A-7655-4432-A213-822436E2641A}" type="parTrans" cxnId="{68276F4D-9713-4BA5-BFDE-BDAB10FD034F}">
      <dgm:prSet/>
      <dgm:spPr/>
      <dgm:t>
        <a:bodyPr/>
        <a:lstStyle/>
        <a:p>
          <a:endParaRPr lang="es-AR"/>
        </a:p>
      </dgm:t>
    </dgm:pt>
    <dgm:pt modelId="{951F67C2-0653-4585-84B9-078FB73F462B}" type="sibTrans" cxnId="{68276F4D-9713-4BA5-BFDE-BDAB10FD034F}">
      <dgm:prSet/>
      <dgm:spPr/>
      <dgm:t>
        <a:bodyPr/>
        <a:lstStyle/>
        <a:p>
          <a:endParaRPr lang="es-AR"/>
        </a:p>
      </dgm:t>
    </dgm:pt>
    <dgm:pt modelId="{08BAD6BA-B385-4D55-BFD5-286BBEA2C99E}">
      <dgm:prSet phldrT="[Texto]"/>
      <dgm:spPr/>
      <dgm:t>
        <a:bodyPr/>
        <a:lstStyle/>
        <a:p>
          <a:r>
            <a:rPr lang="es-AR" dirty="0" smtClean="0"/>
            <a:t>Empoderamiento de la ciudadanía</a:t>
          </a:r>
        </a:p>
        <a:p>
          <a:r>
            <a:rPr lang="es-AR" dirty="0" smtClean="0"/>
            <a:t>Participación colaborativa</a:t>
          </a:r>
          <a:endParaRPr lang="es-AR" dirty="0"/>
        </a:p>
      </dgm:t>
    </dgm:pt>
    <dgm:pt modelId="{DCFC11CF-9B3D-4865-BF04-319DABE4A13C}" type="parTrans" cxnId="{25553E1F-1AB2-4F40-BD28-3BF829C96F5E}">
      <dgm:prSet/>
      <dgm:spPr/>
      <dgm:t>
        <a:bodyPr/>
        <a:lstStyle/>
        <a:p>
          <a:endParaRPr lang="es-AR"/>
        </a:p>
      </dgm:t>
    </dgm:pt>
    <dgm:pt modelId="{2BBC7867-6366-419C-A58B-DEC9732AB795}" type="sibTrans" cxnId="{25553E1F-1AB2-4F40-BD28-3BF829C96F5E}">
      <dgm:prSet/>
      <dgm:spPr/>
      <dgm:t>
        <a:bodyPr/>
        <a:lstStyle/>
        <a:p>
          <a:endParaRPr lang="es-AR"/>
        </a:p>
      </dgm:t>
    </dgm:pt>
    <dgm:pt modelId="{30F70713-3BE7-48CD-A646-5E2F68A4F62E}" type="pres">
      <dgm:prSet presAssocID="{BADDC5B7-AD3A-429A-A989-5E571BF27659}" presName="linearFlow" presStyleCnt="0">
        <dgm:presLayoutVars>
          <dgm:dir/>
          <dgm:resizeHandles val="exact"/>
        </dgm:presLayoutVars>
      </dgm:prSet>
      <dgm:spPr/>
    </dgm:pt>
    <dgm:pt modelId="{23D79706-0DF5-4BB5-985C-6FBBD4D7FCB1}" type="pres">
      <dgm:prSet presAssocID="{7596904D-72EF-4A8F-A5A6-0B3E9F5849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021FDED-7748-4B38-BC78-FE00BDF0C871}" type="pres">
      <dgm:prSet presAssocID="{196C8000-6CEB-4697-9296-24B4AD269650}" presName="spacerL" presStyleCnt="0"/>
      <dgm:spPr/>
    </dgm:pt>
    <dgm:pt modelId="{2DA253E1-D8B5-4DC4-889D-2E0114040F89}" type="pres">
      <dgm:prSet presAssocID="{196C8000-6CEB-4697-9296-24B4AD269650}" presName="sibTrans" presStyleLbl="sibTrans2D1" presStyleIdx="0" presStyleCnt="2"/>
      <dgm:spPr/>
      <dgm:t>
        <a:bodyPr/>
        <a:lstStyle/>
        <a:p>
          <a:endParaRPr lang="es-AR"/>
        </a:p>
      </dgm:t>
    </dgm:pt>
    <dgm:pt modelId="{15C24D48-C400-485B-8E4B-F92E9789CC89}" type="pres">
      <dgm:prSet presAssocID="{196C8000-6CEB-4697-9296-24B4AD269650}" presName="spacerR" presStyleCnt="0"/>
      <dgm:spPr/>
    </dgm:pt>
    <dgm:pt modelId="{727E87B7-BAFF-40FC-A6EA-29A5823FBB61}" type="pres">
      <dgm:prSet presAssocID="{0323EA89-A05B-46EB-80AA-51E70CE50A0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71497DA-8A99-4205-9B1F-F6145AD5E09B}" type="pres">
      <dgm:prSet presAssocID="{951F67C2-0653-4585-84B9-078FB73F462B}" presName="spacerL" presStyleCnt="0"/>
      <dgm:spPr/>
    </dgm:pt>
    <dgm:pt modelId="{1FDEAC21-2897-4D02-B558-D7EB073A6F75}" type="pres">
      <dgm:prSet presAssocID="{951F67C2-0653-4585-84B9-078FB73F462B}" presName="sibTrans" presStyleLbl="sibTrans2D1" presStyleIdx="1" presStyleCnt="2"/>
      <dgm:spPr/>
      <dgm:t>
        <a:bodyPr/>
        <a:lstStyle/>
        <a:p>
          <a:endParaRPr lang="es-AR"/>
        </a:p>
      </dgm:t>
    </dgm:pt>
    <dgm:pt modelId="{BCA8EED8-1050-4C02-808F-DE5B4704B2EC}" type="pres">
      <dgm:prSet presAssocID="{951F67C2-0653-4585-84B9-078FB73F462B}" presName="spacerR" presStyleCnt="0"/>
      <dgm:spPr/>
    </dgm:pt>
    <dgm:pt modelId="{CC626404-B8F2-4D20-B430-1E0282DBF95A}" type="pres">
      <dgm:prSet presAssocID="{08BAD6BA-B385-4D55-BFD5-286BBEA2C9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F3B573A-6DA5-40DD-A7D1-C03DCE6F1886}" type="presOf" srcId="{7596904D-72EF-4A8F-A5A6-0B3E9F584989}" destId="{23D79706-0DF5-4BB5-985C-6FBBD4D7FCB1}" srcOrd="0" destOrd="0" presId="urn:microsoft.com/office/officeart/2005/8/layout/equation1"/>
    <dgm:cxn modelId="{86789F43-0B5E-4CBE-97E3-F90AE4944F70}" type="presOf" srcId="{08BAD6BA-B385-4D55-BFD5-286BBEA2C99E}" destId="{CC626404-B8F2-4D20-B430-1E0282DBF95A}" srcOrd="0" destOrd="0" presId="urn:microsoft.com/office/officeart/2005/8/layout/equation1"/>
    <dgm:cxn modelId="{802FBAF2-A18C-4228-9850-4A8448D4B1F5}" type="presOf" srcId="{196C8000-6CEB-4697-9296-24B4AD269650}" destId="{2DA253E1-D8B5-4DC4-889D-2E0114040F89}" srcOrd="0" destOrd="0" presId="urn:microsoft.com/office/officeart/2005/8/layout/equation1"/>
    <dgm:cxn modelId="{82A08AB8-F15F-4712-BD9D-6ACCA7D817A5}" type="presOf" srcId="{0323EA89-A05B-46EB-80AA-51E70CE50A04}" destId="{727E87B7-BAFF-40FC-A6EA-29A5823FBB61}" srcOrd="0" destOrd="0" presId="urn:microsoft.com/office/officeart/2005/8/layout/equation1"/>
    <dgm:cxn modelId="{38C4FE9B-111D-40D8-AD4C-987713B5EC9A}" type="presOf" srcId="{BADDC5B7-AD3A-429A-A989-5E571BF27659}" destId="{30F70713-3BE7-48CD-A646-5E2F68A4F62E}" srcOrd="0" destOrd="0" presId="urn:microsoft.com/office/officeart/2005/8/layout/equation1"/>
    <dgm:cxn modelId="{0FCE290A-8C7F-4898-9540-D4AC4EDB85A0}" srcId="{BADDC5B7-AD3A-429A-A989-5E571BF27659}" destId="{7596904D-72EF-4A8F-A5A6-0B3E9F584989}" srcOrd="0" destOrd="0" parTransId="{547080E1-8D17-4419-A50A-288743231267}" sibTransId="{196C8000-6CEB-4697-9296-24B4AD269650}"/>
    <dgm:cxn modelId="{439EE35C-2BC7-4CAD-98B7-10888C8DD503}" type="presOf" srcId="{951F67C2-0653-4585-84B9-078FB73F462B}" destId="{1FDEAC21-2897-4D02-B558-D7EB073A6F75}" srcOrd="0" destOrd="0" presId="urn:microsoft.com/office/officeart/2005/8/layout/equation1"/>
    <dgm:cxn modelId="{25553E1F-1AB2-4F40-BD28-3BF829C96F5E}" srcId="{BADDC5B7-AD3A-429A-A989-5E571BF27659}" destId="{08BAD6BA-B385-4D55-BFD5-286BBEA2C99E}" srcOrd="2" destOrd="0" parTransId="{DCFC11CF-9B3D-4865-BF04-319DABE4A13C}" sibTransId="{2BBC7867-6366-419C-A58B-DEC9732AB795}"/>
    <dgm:cxn modelId="{68276F4D-9713-4BA5-BFDE-BDAB10FD034F}" srcId="{BADDC5B7-AD3A-429A-A989-5E571BF27659}" destId="{0323EA89-A05B-46EB-80AA-51E70CE50A04}" srcOrd="1" destOrd="0" parTransId="{4899444A-7655-4432-A213-822436E2641A}" sibTransId="{951F67C2-0653-4585-84B9-078FB73F462B}"/>
    <dgm:cxn modelId="{A5C628B9-753A-42D5-BF0C-FE9AD8DB1D65}" type="presParOf" srcId="{30F70713-3BE7-48CD-A646-5E2F68A4F62E}" destId="{23D79706-0DF5-4BB5-985C-6FBBD4D7FCB1}" srcOrd="0" destOrd="0" presId="urn:microsoft.com/office/officeart/2005/8/layout/equation1"/>
    <dgm:cxn modelId="{75D168C1-0EF5-4991-BBBF-1C70DF673739}" type="presParOf" srcId="{30F70713-3BE7-48CD-A646-5E2F68A4F62E}" destId="{5021FDED-7748-4B38-BC78-FE00BDF0C871}" srcOrd="1" destOrd="0" presId="urn:microsoft.com/office/officeart/2005/8/layout/equation1"/>
    <dgm:cxn modelId="{F2EC080F-8252-4744-A1C3-F24C9F528E23}" type="presParOf" srcId="{30F70713-3BE7-48CD-A646-5E2F68A4F62E}" destId="{2DA253E1-D8B5-4DC4-889D-2E0114040F89}" srcOrd="2" destOrd="0" presId="urn:microsoft.com/office/officeart/2005/8/layout/equation1"/>
    <dgm:cxn modelId="{D2200EA1-71F9-4CBE-B8FF-E91B07C2E4EF}" type="presParOf" srcId="{30F70713-3BE7-48CD-A646-5E2F68A4F62E}" destId="{15C24D48-C400-485B-8E4B-F92E9789CC89}" srcOrd="3" destOrd="0" presId="urn:microsoft.com/office/officeart/2005/8/layout/equation1"/>
    <dgm:cxn modelId="{DBDC6832-5DE0-4779-BA79-E5310528314D}" type="presParOf" srcId="{30F70713-3BE7-48CD-A646-5E2F68A4F62E}" destId="{727E87B7-BAFF-40FC-A6EA-29A5823FBB61}" srcOrd="4" destOrd="0" presId="urn:microsoft.com/office/officeart/2005/8/layout/equation1"/>
    <dgm:cxn modelId="{FDB63330-E048-4B48-BB33-4F517F1EF00E}" type="presParOf" srcId="{30F70713-3BE7-48CD-A646-5E2F68A4F62E}" destId="{E71497DA-8A99-4205-9B1F-F6145AD5E09B}" srcOrd="5" destOrd="0" presId="urn:microsoft.com/office/officeart/2005/8/layout/equation1"/>
    <dgm:cxn modelId="{8C8272F8-66AD-4A4E-B277-5F688FF15BB3}" type="presParOf" srcId="{30F70713-3BE7-48CD-A646-5E2F68A4F62E}" destId="{1FDEAC21-2897-4D02-B558-D7EB073A6F75}" srcOrd="6" destOrd="0" presId="urn:microsoft.com/office/officeart/2005/8/layout/equation1"/>
    <dgm:cxn modelId="{61866C2C-CA0B-4285-96FB-D50812F0FE79}" type="presParOf" srcId="{30F70713-3BE7-48CD-A646-5E2F68A4F62E}" destId="{BCA8EED8-1050-4C02-808F-DE5B4704B2EC}" srcOrd="7" destOrd="0" presId="urn:microsoft.com/office/officeart/2005/8/layout/equation1"/>
    <dgm:cxn modelId="{F24990C4-CD5A-4883-9EC4-587AF2B0C1E5}" type="presParOf" srcId="{30F70713-3BE7-48CD-A646-5E2F68A4F62E}" destId="{CC626404-B8F2-4D20-B430-1E0282DBF95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ABC16-CFFF-4F9E-B536-72304DBDDF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378419A-D729-42F6-A016-4E2CD7D528A6}">
      <dgm:prSet phldrT="[Texto]" custT="1"/>
      <dgm:spPr/>
      <dgm:t>
        <a:bodyPr/>
        <a:lstStyle/>
        <a:p>
          <a:r>
            <a:rPr lang="es-AR" sz="3200" dirty="0" smtClean="0"/>
            <a:t>Formas </a:t>
          </a:r>
          <a:r>
            <a:rPr lang="es-AR" sz="3200" i="1" dirty="0" err="1" smtClean="0"/>
            <a:t>thin</a:t>
          </a:r>
          <a:endParaRPr lang="es-AR" sz="3200" i="1" dirty="0"/>
        </a:p>
      </dgm:t>
    </dgm:pt>
    <dgm:pt modelId="{97E134B5-909C-47A4-8A52-667C01EA54EC}" type="parTrans" cxnId="{9BBC72C4-60E1-4981-9EF9-E1B076E2DBF6}">
      <dgm:prSet/>
      <dgm:spPr/>
      <dgm:t>
        <a:bodyPr/>
        <a:lstStyle/>
        <a:p>
          <a:endParaRPr lang="es-AR"/>
        </a:p>
      </dgm:t>
    </dgm:pt>
    <dgm:pt modelId="{4EFA7F04-77CF-42E9-8C5A-CBE913FA38C3}" type="sibTrans" cxnId="{9BBC72C4-60E1-4981-9EF9-E1B076E2DBF6}">
      <dgm:prSet/>
      <dgm:spPr/>
      <dgm:t>
        <a:bodyPr/>
        <a:lstStyle/>
        <a:p>
          <a:endParaRPr lang="es-AR"/>
        </a:p>
      </dgm:t>
    </dgm:pt>
    <dgm:pt modelId="{60D22406-20C7-4D01-BF78-441CBF3DE085}">
      <dgm:prSet phldrT="[Texto]"/>
      <dgm:spPr/>
      <dgm:t>
        <a:bodyPr/>
        <a:lstStyle/>
        <a:p>
          <a:r>
            <a:rPr lang="es-ES" dirty="0" smtClean="0"/>
            <a:t>Rápidas, sencillas y potencialmente virales. </a:t>
          </a:r>
          <a:endParaRPr lang="es-AR" dirty="0"/>
        </a:p>
      </dgm:t>
    </dgm:pt>
    <dgm:pt modelId="{0000B5AD-AC8E-4545-8783-82240E85C024}" type="parTrans" cxnId="{2E6972F9-5BB6-4432-9E84-67C0BC8AFDAC}">
      <dgm:prSet/>
      <dgm:spPr/>
      <dgm:t>
        <a:bodyPr/>
        <a:lstStyle/>
        <a:p>
          <a:endParaRPr lang="es-AR"/>
        </a:p>
      </dgm:t>
    </dgm:pt>
    <dgm:pt modelId="{FF316F82-8DE7-4E6D-9DFC-BDB5FD69DEA2}" type="sibTrans" cxnId="{2E6972F9-5BB6-4432-9E84-67C0BC8AFDAC}">
      <dgm:prSet/>
      <dgm:spPr/>
      <dgm:t>
        <a:bodyPr/>
        <a:lstStyle/>
        <a:p>
          <a:endParaRPr lang="es-AR"/>
        </a:p>
      </dgm:t>
    </dgm:pt>
    <dgm:pt modelId="{69B0E6BB-13CF-4DD5-B632-FCF664F88884}">
      <dgm:prSet phldrT="[Texto]" custT="1"/>
      <dgm:spPr/>
      <dgm:t>
        <a:bodyPr/>
        <a:lstStyle/>
        <a:p>
          <a:r>
            <a:rPr lang="es-AR" sz="3200" dirty="0" smtClean="0"/>
            <a:t>Formas </a:t>
          </a:r>
          <a:r>
            <a:rPr lang="es-AR" sz="3200" i="1" dirty="0" err="1" smtClean="0"/>
            <a:t>thick</a:t>
          </a:r>
          <a:endParaRPr lang="es-AR" sz="3200" i="1" dirty="0"/>
        </a:p>
      </dgm:t>
    </dgm:pt>
    <dgm:pt modelId="{A4A1EAB4-7A60-47E3-A5DB-6B2654E3CF9C}" type="parTrans" cxnId="{D8CAB19A-ECB0-4EE4-995D-E6A9F9DE95A6}">
      <dgm:prSet/>
      <dgm:spPr/>
      <dgm:t>
        <a:bodyPr/>
        <a:lstStyle/>
        <a:p>
          <a:endParaRPr lang="es-AR"/>
        </a:p>
      </dgm:t>
    </dgm:pt>
    <dgm:pt modelId="{A513EC4E-D4C2-48FF-A408-7F043E9F0E19}" type="sibTrans" cxnId="{D8CAB19A-ECB0-4EE4-995D-E6A9F9DE95A6}">
      <dgm:prSet/>
      <dgm:spPr/>
      <dgm:t>
        <a:bodyPr/>
        <a:lstStyle/>
        <a:p>
          <a:endParaRPr lang="es-AR"/>
        </a:p>
      </dgm:t>
    </dgm:pt>
    <dgm:pt modelId="{32FC9421-C88A-43D9-907F-44EA5AB4605A}">
      <dgm:prSet phldrT="[Texto]" custT="1"/>
      <dgm:spPr/>
      <dgm:t>
        <a:bodyPr/>
        <a:lstStyle/>
        <a:p>
          <a:r>
            <a:rPr lang="es-ES" sz="1800" dirty="0" smtClean="0"/>
            <a:t>Intensa, informada y deliberativa. </a:t>
          </a:r>
          <a:endParaRPr lang="es-AR" sz="1800" dirty="0"/>
        </a:p>
      </dgm:t>
    </dgm:pt>
    <dgm:pt modelId="{71701129-523C-4795-A83D-238CBF64F711}" type="parTrans" cxnId="{80746E39-9620-4614-A804-9999A6484938}">
      <dgm:prSet/>
      <dgm:spPr/>
      <dgm:t>
        <a:bodyPr/>
        <a:lstStyle/>
        <a:p>
          <a:endParaRPr lang="es-AR"/>
        </a:p>
      </dgm:t>
    </dgm:pt>
    <dgm:pt modelId="{DC97D49E-B91D-4609-A09D-2BADF4343DD5}" type="sibTrans" cxnId="{80746E39-9620-4614-A804-9999A6484938}">
      <dgm:prSet/>
      <dgm:spPr/>
      <dgm:t>
        <a:bodyPr/>
        <a:lstStyle/>
        <a:p>
          <a:endParaRPr lang="es-AR"/>
        </a:p>
      </dgm:t>
    </dgm:pt>
    <dgm:pt modelId="{74CC7A17-7F9D-41AF-BC2D-CD07204E5F5A}">
      <dgm:prSet phldrT="[Texto]" custT="1"/>
      <dgm:spPr/>
      <dgm:t>
        <a:bodyPr/>
        <a:lstStyle/>
        <a:p>
          <a:r>
            <a:rPr lang="es-ES" sz="1800" dirty="0" smtClean="0"/>
            <a:t>Gran número de personas</a:t>
          </a:r>
          <a:endParaRPr lang="es-AR" sz="1800" dirty="0"/>
        </a:p>
      </dgm:t>
    </dgm:pt>
    <dgm:pt modelId="{E0A31B67-527C-4C7A-9CD5-44CE92846A25}" type="parTrans" cxnId="{D702E888-2586-4580-95C1-A59C7694F2F9}">
      <dgm:prSet/>
      <dgm:spPr/>
    </dgm:pt>
    <dgm:pt modelId="{3393465F-181C-4254-9888-66B54FC6CFAD}" type="sibTrans" cxnId="{D702E888-2586-4580-95C1-A59C7694F2F9}">
      <dgm:prSet/>
      <dgm:spPr/>
    </dgm:pt>
    <dgm:pt modelId="{333A18E5-785A-40EF-BDD7-4B422E9CFD7C}">
      <dgm:prSet phldrT="[Texto]" custT="1"/>
      <dgm:spPr/>
      <dgm:t>
        <a:bodyPr/>
        <a:lstStyle/>
        <a:p>
          <a:r>
            <a:rPr lang="es-ES" sz="1800" dirty="0" smtClean="0"/>
            <a:t>Dar oportunidades a los participantes de compartir sus experiencias;</a:t>
          </a:r>
          <a:endParaRPr lang="es-AR" sz="1800" dirty="0"/>
        </a:p>
      </dgm:t>
    </dgm:pt>
    <dgm:pt modelId="{8F360359-82B4-4624-800C-D9A887E81E47}" type="parTrans" cxnId="{28AC94E4-07E3-4AE0-AFA7-1A818B3562D1}">
      <dgm:prSet/>
      <dgm:spPr/>
    </dgm:pt>
    <dgm:pt modelId="{C7213A7A-433E-4A18-BCB7-42E17EB4941E}" type="sibTrans" cxnId="{28AC94E4-07E3-4AE0-AFA7-1A818B3562D1}">
      <dgm:prSet/>
      <dgm:spPr/>
    </dgm:pt>
    <dgm:pt modelId="{A5EE4206-AE8E-4724-9684-E5A0BC8F8E86}">
      <dgm:prSet phldrT="[Texto]" custT="1"/>
      <dgm:spPr/>
      <dgm:t>
        <a:bodyPr/>
        <a:lstStyle/>
        <a:p>
          <a:r>
            <a:rPr lang="es-ES" sz="1800" dirty="0" smtClean="0"/>
            <a:t>Presentarles una gama de puntos de vista o opciones de política;</a:t>
          </a:r>
          <a:endParaRPr lang="es-AR" sz="1800" dirty="0"/>
        </a:p>
      </dgm:t>
    </dgm:pt>
    <dgm:pt modelId="{41AD372D-7D64-44FE-9146-88F886243010}" type="parTrans" cxnId="{7F5053C8-B29A-4FAB-A51A-BBB6AC55F19C}">
      <dgm:prSet/>
      <dgm:spPr/>
    </dgm:pt>
    <dgm:pt modelId="{5139EBC5-570E-4A4D-9557-F5466CBAFD8E}" type="sibTrans" cxnId="{7F5053C8-B29A-4FAB-A51A-BBB6AC55F19C}">
      <dgm:prSet/>
      <dgm:spPr/>
    </dgm:pt>
    <dgm:pt modelId="{D2C36F8B-0C17-4507-8AE1-9E65A8AC7B38}">
      <dgm:prSet phldrT="[Texto]" custT="1"/>
      <dgm:spPr/>
      <dgm:t>
        <a:bodyPr/>
        <a:lstStyle/>
        <a:p>
          <a:r>
            <a:rPr lang="es-ES" sz="1800" dirty="0" smtClean="0"/>
            <a:t>Alientan acción y cambio en múltiples niveles. </a:t>
          </a:r>
          <a:endParaRPr lang="es-AR" sz="1800" dirty="0"/>
        </a:p>
      </dgm:t>
    </dgm:pt>
    <dgm:pt modelId="{59596439-7D1E-4EEA-BD44-BB0BCA1AF642}" type="parTrans" cxnId="{F03A083E-0A2F-4D83-8280-9E8248807EE3}">
      <dgm:prSet/>
      <dgm:spPr/>
    </dgm:pt>
    <dgm:pt modelId="{EE686874-C00C-4809-96DB-36A31464A671}" type="sibTrans" cxnId="{F03A083E-0A2F-4D83-8280-9E8248807EE3}">
      <dgm:prSet/>
      <dgm:spPr/>
    </dgm:pt>
    <dgm:pt modelId="{A8A4D04C-10D1-4A8A-9681-A869045BC5E5}">
      <dgm:prSet phldrT="[Texto]"/>
      <dgm:spPr/>
      <dgm:t>
        <a:bodyPr/>
        <a:lstStyle/>
        <a:p>
          <a:r>
            <a:rPr lang="es-ES" dirty="0" smtClean="0"/>
            <a:t>Abarca una serie de actividades simultáneas</a:t>
          </a:r>
          <a:endParaRPr lang="es-AR" dirty="0"/>
        </a:p>
      </dgm:t>
    </dgm:pt>
    <dgm:pt modelId="{9CAD5DF6-C2C2-4EE7-B1C7-B3CF32996F11}" type="parTrans" cxnId="{F9FA40E9-90CD-4FF1-A3DC-B3BA0DC08981}">
      <dgm:prSet/>
      <dgm:spPr/>
    </dgm:pt>
    <dgm:pt modelId="{0CC65464-73C4-4418-8566-6085258094A3}" type="sibTrans" cxnId="{F9FA40E9-90CD-4FF1-A3DC-B3BA0DC08981}">
      <dgm:prSet/>
      <dgm:spPr/>
    </dgm:pt>
    <dgm:pt modelId="{C0E4F12C-C694-4B3D-94F9-DA8E6FAE9044}">
      <dgm:prSet phldrT="[Texto]"/>
      <dgm:spPr/>
      <dgm:t>
        <a:bodyPr/>
        <a:lstStyle/>
        <a:p>
          <a:r>
            <a:rPr lang="es-ES" dirty="0" smtClean="0"/>
            <a:t>Permiten a las personas expresar sus opiniones, tomar decisiones o afiliarse a un determinado grupo o causa.</a:t>
          </a:r>
          <a:endParaRPr lang="es-AR" dirty="0"/>
        </a:p>
      </dgm:t>
    </dgm:pt>
    <dgm:pt modelId="{16068683-3E0B-483D-A63E-BA93E4E13540}" type="parTrans" cxnId="{AA4E165C-8AB8-4964-B8DA-8BD4E03C3F84}">
      <dgm:prSet/>
      <dgm:spPr/>
    </dgm:pt>
    <dgm:pt modelId="{936D4B68-D48F-4E64-8EDE-D2CB22878EEF}" type="sibTrans" cxnId="{AA4E165C-8AB8-4964-B8DA-8BD4E03C3F84}">
      <dgm:prSet/>
      <dgm:spPr/>
    </dgm:pt>
    <dgm:pt modelId="{A809E79E-2CE6-427D-A19E-7B33A6629637}">
      <dgm:prSet phldrT="[Texto]"/>
      <dgm:spPr/>
      <dgm:t>
        <a:bodyPr/>
        <a:lstStyle/>
        <a:p>
          <a:r>
            <a:rPr lang="es-AR" dirty="0" smtClean="0"/>
            <a:t>Suelen ser virtuales.</a:t>
          </a:r>
          <a:endParaRPr lang="es-AR" dirty="0"/>
        </a:p>
      </dgm:t>
    </dgm:pt>
    <dgm:pt modelId="{ED0AAB12-B763-4531-A8A0-55AF4EDB7BEF}" type="parTrans" cxnId="{D278900E-26DC-4617-B662-6933618F30CE}">
      <dgm:prSet/>
      <dgm:spPr/>
    </dgm:pt>
    <dgm:pt modelId="{19A09F97-B86B-4E5C-9A4D-B30868905554}" type="sibTrans" cxnId="{D278900E-26DC-4617-B662-6933618F30CE}">
      <dgm:prSet/>
      <dgm:spPr/>
    </dgm:pt>
    <dgm:pt modelId="{71B0C61C-3443-433A-AF49-30CD1F984D53}">
      <dgm:prSet phldrT="[Texto]" custT="1"/>
      <dgm:spPr/>
      <dgm:t>
        <a:bodyPr/>
        <a:lstStyle/>
        <a:p>
          <a:r>
            <a:rPr lang="es-AR" sz="1800" dirty="0" smtClean="0"/>
            <a:t>Suelen ser presenciales</a:t>
          </a:r>
          <a:endParaRPr lang="es-AR" sz="1800" dirty="0"/>
        </a:p>
      </dgm:t>
    </dgm:pt>
    <dgm:pt modelId="{5C244303-94D2-4226-8A32-B5F4E3CED386}" type="parTrans" cxnId="{AD782CB4-20BD-43DC-9CAE-30D49307ADCD}">
      <dgm:prSet/>
      <dgm:spPr/>
    </dgm:pt>
    <dgm:pt modelId="{DB8756B3-2E36-4D0F-AD64-F9814B2867A7}" type="sibTrans" cxnId="{AD782CB4-20BD-43DC-9CAE-30D49307ADCD}">
      <dgm:prSet/>
      <dgm:spPr/>
    </dgm:pt>
    <dgm:pt modelId="{9208F53D-6717-4198-94C4-1CCB486BCBED}" type="pres">
      <dgm:prSet presAssocID="{AA2ABC16-CFFF-4F9E-B536-72304DBDDF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3B8F34F-4A9B-4CDC-8D81-50B940BE5D07}" type="pres">
      <dgm:prSet presAssocID="{2378419A-D729-42F6-A016-4E2CD7D528A6}" presName="linNode" presStyleCnt="0"/>
      <dgm:spPr/>
    </dgm:pt>
    <dgm:pt modelId="{C21F0685-876D-4B4A-BF9E-3288DC9FDBE4}" type="pres">
      <dgm:prSet presAssocID="{2378419A-D729-42F6-A016-4E2CD7D528A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68CCCAC-D71A-43C2-B12E-67BC742E7FEC}" type="pres">
      <dgm:prSet presAssocID="{2378419A-D729-42F6-A016-4E2CD7D528A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CC21643-87E7-4A6B-9D94-0F079BEFC518}" type="pres">
      <dgm:prSet presAssocID="{4EFA7F04-77CF-42E9-8C5A-CBE913FA38C3}" presName="sp" presStyleCnt="0"/>
      <dgm:spPr/>
    </dgm:pt>
    <dgm:pt modelId="{3DE1DD00-3FBA-400E-8014-68C8A9CE1BAB}" type="pres">
      <dgm:prSet presAssocID="{69B0E6BB-13CF-4DD5-B632-FCF664F88884}" presName="linNode" presStyleCnt="0"/>
      <dgm:spPr/>
    </dgm:pt>
    <dgm:pt modelId="{98A2B82D-C4D0-43E8-B94A-9AA02DD2569C}" type="pres">
      <dgm:prSet presAssocID="{69B0E6BB-13CF-4DD5-B632-FCF664F8888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5D3A0C8-F492-4C49-BC76-5720B9695221}" type="pres">
      <dgm:prSet presAssocID="{69B0E6BB-13CF-4DD5-B632-FCF664F8888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F43416A-4BCB-4167-BCBE-F096CF01FEEC}" type="presOf" srcId="{60D22406-20C7-4D01-BF78-441CBF3DE085}" destId="{368CCCAC-D71A-43C2-B12E-67BC742E7FEC}" srcOrd="0" destOrd="0" presId="urn:microsoft.com/office/officeart/2005/8/layout/vList5"/>
    <dgm:cxn modelId="{F9251D62-E4F5-40B2-BB4E-75638739D682}" type="presOf" srcId="{D2C36F8B-0C17-4507-8AE1-9E65A8AC7B38}" destId="{75D3A0C8-F492-4C49-BC76-5720B9695221}" srcOrd="0" destOrd="5" presId="urn:microsoft.com/office/officeart/2005/8/layout/vList5"/>
    <dgm:cxn modelId="{6D24B18A-0949-428C-A692-E91D938310B4}" type="presOf" srcId="{2378419A-D729-42F6-A016-4E2CD7D528A6}" destId="{C21F0685-876D-4B4A-BF9E-3288DC9FDBE4}" srcOrd="0" destOrd="0" presId="urn:microsoft.com/office/officeart/2005/8/layout/vList5"/>
    <dgm:cxn modelId="{D8775862-C13E-44C2-9476-9C2A14C5CD98}" type="presOf" srcId="{C0E4F12C-C694-4B3D-94F9-DA8E6FAE9044}" destId="{368CCCAC-D71A-43C2-B12E-67BC742E7FEC}" srcOrd="0" destOrd="3" presId="urn:microsoft.com/office/officeart/2005/8/layout/vList5"/>
    <dgm:cxn modelId="{24654090-75C3-4F0C-891F-FD865C19C8D2}" type="presOf" srcId="{69B0E6BB-13CF-4DD5-B632-FCF664F88884}" destId="{98A2B82D-C4D0-43E8-B94A-9AA02DD2569C}" srcOrd="0" destOrd="0" presId="urn:microsoft.com/office/officeart/2005/8/layout/vList5"/>
    <dgm:cxn modelId="{AD782CB4-20BD-43DC-9CAE-30D49307ADCD}" srcId="{69B0E6BB-13CF-4DD5-B632-FCF664F88884}" destId="{71B0C61C-3443-433A-AF49-30CD1F984D53}" srcOrd="1" destOrd="0" parTransId="{5C244303-94D2-4226-8A32-B5F4E3CED386}" sibTransId="{DB8756B3-2E36-4D0F-AD64-F9814B2867A7}"/>
    <dgm:cxn modelId="{80746E39-9620-4614-A804-9999A6484938}" srcId="{69B0E6BB-13CF-4DD5-B632-FCF664F88884}" destId="{32FC9421-C88A-43D9-907F-44EA5AB4605A}" srcOrd="0" destOrd="0" parTransId="{71701129-523C-4795-A83D-238CBF64F711}" sibTransId="{DC97D49E-B91D-4609-A09D-2BADF4343DD5}"/>
    <dgm:cxn modelId="{7C9EB37E-FDE9-4476-8B07-893D24CE50A8}" type="presOf" srcId="{A809E79E-2CE6-427D-A19E-7B33A6629637}" destId="{368CCCAC-D71A-43C2-B12E-67BC742E7FEC}" srcOrd="0" destOrd="1" presId="urn:microsoft.com/office/officeart/2005/8/layout/vList5"/>
    <dgm:cxn modelId="{54A85AC0-58EA-4017-A32E-D15B44A3EC0C}" type="presOf" srcId="{A5EE4206-AE8E-4724-9684-E5A0BC8F8E86}" destId="{75D3A0C8-F492-4C49-BC76-5720B9695221}" srcOrd="0" destOrd="4" presId="urn:microsoft.com/office/officeart/2005/8/layout/vList5"/>
    <dgm:cxn modelId="{F9FA40E9-90CD-4FF1-A3DC-B3BA0DC08981}" srcId="{2378419A-D729-42F6-A016-4E2CD7D528A6}" destId="{A8A4D04C-10D1-4A8A-9681-A869045BC5E5}" srcOrd="2" destOrd="0" parTransId="{9CAD5DF6-C2C2-4EE7-B1C7-B3CF32996F11}" sibTransId="{0CC65464-73C4-4418-8566-6085258094A3}"/>
    <dgm:cxn modelId="{0D375198-AD95-49C6-AB05-161A4FC3FD98}" type="presOf" srcId="{333A18E5-785A-40EF-BDD7-4B422E9CFD7C}" destId="{75D3A0C8-F492-4C49-BC76-5720B9695221}" srcOrd="0" destOrd="3" presId="urn:microsoft.com/office/officeart/2005/8/layout/vList5"/>
    <dgm:cxn modelId="{C1FA66D5-A973-4600-A179-53BAADF93FB3}" type="presOf" srcId="{32FC9421-C88A-43D9-907F-44EA5AB4605A}" destId="{75D3A0C8-F492-4C49-BC76-5720B9695221}" srcOrd="0" destOrd="0" presId="urn:microsoft.com/office/officeart/2005/8/layout/vList5"/>
    <dgm:cxn modelId="{D702E888-2586-4580-95C1-A59C7694F2F9}" srcId="{69B0E6BB-13CF-4DD5-B632-FCF664F88884}" destId="{74CC7A17-7F9D-41AF-BC2D-CD07204E5F5A}" srcOrd="2" destOrd="0" parTransId="{E0A31B67-527C-4C7A-9CD5-44CE92846A25}" sibTransId="{3393465F-181C-4254-9888-66B54FC6CFAD}"/>
    <dgm:cxn modelId="{3FF3B836-C4CD-4FFD-B33E-C1720ED85C25}" type="presOf" srcId="{74CC7A17-7F9D-41AF-BC2D-CD07204E5F5A}" destId="{75D3A0C8-F492-4C49-BC76-5720B9695221}" srcOrd="0" destOrd="2" presId="urn:microsoft.com/office/officeart/2005/8/layout/vList5"/>
    <dgm:cxn modelId="{0D1858D1-D677-4F68-956D-214F91127BF3}" type="presOf" srcId="{A8A4D04C-10D1-4A8A-9681-A869045BC5E5}" destId="{368CCCAC-D71A-43C2-B12E-67BC742E7FEC}" srcOrd="0" destOrd="2" presId="urn:microsoft.com/office/officeart/2005/8/layout/vList5"/>
    <dgm:cxn modelId="{7F5053C8-B29A-4FAB-A51A-BBB6AC55F19C}" srcId="{69B0E6BB-13CF-4DD5-B632-FCF664F88884}" destId="{A5EE4206-AE8E-4724-9684-E5A0BC8F8E86}" srcOrd="4" destOrd="0" parTransId="{41AD372D-7D64-44FE-9146-88F886243010}" sibTransId="{5139EBC5-570E-4A4D-9557-F5466CBAFD8E}"/>
    <dgm:cxn modelId="{2E6972F9-5BB6-4432-9E84-67C0BC8AFDAC}" srcId="{2378419A-D729-42F6-A016-4E2CD7D528A6}" destId="{60D22406-20C7-4D01-BF78-441CBF3DE085}" srcOrd="0" destOrd="0" parTransId="{0000B5AD-AC8E-4545-8783-82240E85C024}" sibTransId="{FF316F82-8DE7-4E6D-9DFC-BDB5FD69DEA2}"/>
    <dgm:cxn modelId="{310460A9-848B-417E-9E9A-04630855B733}" type="presOf" srcId="{71B0C61C-3443-433A-AF49-30CD1F984D53}" destId="{75D3A0C8-F492-4C49-BC76-5720B9695221}" srcOrd="0" destOrd="1" presId="urn:microsoft.com/office/officeart/2005/8/layout/vList5"/>
    <dgm:cxn modelId="{D278900E-26DC-4617-B662-6933618F30CE}" srcId="{2378419A-D729-42F6-A016-4E2CD7D528A6}" destId="{A809E79E-2CE6-427D-A19E-7B33A6629637}" srcOrd="1" destOrd="0" parTransId="{ED0AAB12-B763-4531-A8A0-55AF4EDB7BEF}" sibTransId="{19A09F97-B86B-4E5C-9A4D-B30868905554}"/>
    <dgm:cxn modelId="{AA4E165C-8AB8-4964-B8DA-8BD4E03C3F84}" srcId="{2378419A-D729-42F6-A016-4E2CD7D528A6}" destId="{C0E4F12C-C694-4B3D-94F9-DA8E6FAE9044}" srcOrd="3" destOrd="0" parTransId="{16068683-3E0B-483D-A63E-BA93E4E13540}" sibTransId="{936D4B68-D48F-4E64-8EDE-D2CB22878EEF}"/>
    <dgm:cxn modelId="{F03A083E-0A2F-4D83-8280-9E8248807EE3}" srcId="{69B0E6BB-13CF-4DD5-B632-FCF664F88884}" destId="{D2C36F8B-0C17-4507-8AE1-9E65A8AC7B38}" srcOrd="5" destOrd="0" parTransId="{59596439-7D1E-4EEA-BD44-BB0BCA1AF642}" sibTransId="{EE686874-C00C-4809-96DB-36A31464A671}"/>
    <dgm:cxn modelId="{B332C7A1-E07D-4D89-A797-184E8EDA6B67}" type="presOf" srcId="{AA2ABC16-CFFF-4F9E-B536-72304DBDDF6B}" destId="{9208F53D-6717-4198-94C4-1CCB486BCBED}" srcOrd="0" destOrd="0" presId="urn:microsoft.com/office/officeart/2005/8/layout/vList5"/>
    <dgm:cxn modelId="{9BBC72C4-60E1-4981-9EF9-E1B076E2DBF6}" srcId="{AA2ABC16-CFFF-4F9E-B536-72304DBDDF6B}" destId="{2378419A-D729-42F6-A016-4E2CD7D528A6}" srcOrd="0" destOrd="0" parTransId="{97E134B5-909C-47A4-8A52-667C01EA54EC}" sibTransId="{4EFA7F04-77CF-42E9-8C5A-CBE913FA38C3}"/>
    <dgm:cxn modelId="{D8CAB19A-ECB0-4EE4-995D-E6A9F9DE95A6}" srcId="{AA2ABC16-CFFF-4F9E-B536-72304DBDDF6B}" destId="{69B0E6BB-13CF-4DD5-B632-FCF664F88884}" srcOrd="1" destOrd="0" parTransId="{A4A1EAB4-7A60-47E3-A5DB-6B2654E3CF9C}" sibTransId="{A513EC4E-D4C2-48FF-A408-7F043E9F0E19}"/>
    <dgm:cxn modelId="{28AC94E4-07E3-4AE0-AFA7-1A818B3562D1}" srcId="{69B0E6BB-13CF-4DD5-B632-FCF664F88884}" destId="{333A18E5-785A-40EF-BDD7-4B422E9CFD7C}" srcOrd="3" destOrd="0" parTransId="{8F360359-82B4-4624-800C-D9A887E81E47}" sibTransId="{C7213A7A-433E-4A18-BCB7-42E17EB4941E}"/>
    <dgm:cxn modelId="{7A9805A0-C9C5-499F-B645-881E15E7ACF1}" type="presParOf" srcId="{9208F53D-6717-4198-94C4-1CCB486BCBED}" destId="{F3B8F34F-4A9B-4CDC-8D81-50B940BE5D07}" srcOrd="0" destOrd="0" presId="urn:microsoft.com/office/officeart/2005/8/layout/vList5"/>
    <dgm:cxn modelId="{31D3F797-AD67-4503-B712-C893380CA61A}" type="presParOf" srcId="{F3B8F34F-4A9B-4CDC-8D81-50B940BE5D07}" destId="{C21F0685-876D-4B4A-BF9E-3288DC9FDBE4}" srcOrd="0" destOrd="0" presId="urn:microsoft.com/office/officeart/2005/8/layout/vList5"/>
    <dgm:cxn modelId="{DA242AF6-3F26-424F-84BD-F9C3F783E2C6}" type="presParOf" srcId="{F3B8F34F-4A9B-4CDC-8D81-50B940BE5D07}" destId="{368CCCAC-D71A-43C2-B12E-67BC742E7FEC}" srcOrd="1" destOrd="0" presId="urn:microsoft.com/office/officeart/2005/8/layout/vList5"/>
    <dgm:cxn modelId="{73C4532C-0051-41AE-A38E-3373E7976430}" type="presParOf" srcId="{9208F53D-6717-4198-94C4-1CCB486BCBED}" destId="{ACC21643-87E7-4A6B-9D94-0F079BEFC518}" srcOrd="1" destOrd="0" presId="urn:microsoft.com/office/officeart/2005/8/layout/vList5"/>
    <dgm:cxn modelId="{45A13835-0B1F-45E3-84E1-B5519C8244EB}" type="presParOf" srcId="{9208F53D-6717-4198-94C4-1CCB486BCBED}" destId="{3DE1DD00-3FBA-400E-8014-68C8A9CE1BAB}" srcOrd="2" destOrd="0" presId="urn:microsoft.com/office/officeart/2005/8/layout/vList5"/>
    <dgm:cxn modelId="{B86F171C-6F0A-4262-B03D-1A89A7EBEF41}" type="presParOf" srcId="{3DE1DD00-3FBA-400E-8014-68C8A9CE1BAB}" destId="{98A2B82D-C4D0-43E8-B94A-9AA02DD2569C}" srcOrd="0" destOrd="0" presId="urn:microsoft.com/office/officeart/2005/8/layout/vList5"/>
    <dgm:cxn modelId="{50B41719-84B1-449D-8CBE-AEDDA0F42E61}" type="presParOf" srcId="{3DE1DD00-3FBA-400E-8014-68C8A9CE1BAB}" destId="{75D3A0C8-F492-4C49-BC76-5720B96952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1925B5-5E79-4393-A050-A0F2D4FEB05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E981C35-F0E7-4649-9817-377052F13834}">
      <dgm:prSet phldrT="[Texto]" custT="1"/>
      <dgm:spPr/>
      <dgm:t>
        <a:bodyPr/>
        <a:lstStyle/>
        <a:p>
          <a:r>
            <a:rPr lang="es-AR" sz="1600" dirty="0" smtClean="0"/>
            <a:t>EMPODERAMIENTO</a:t>
          </a:r>
        </a:p>
        <a:p>
          <a:r>
            <a:rPr lang="es-AR" sz="1600" dirty="0" smtClean="0"/>
            <a:t>¿Quién es empoderado y cómo?</a:t>
          </a:r>
          <a:endParaRPr lang="es-AR" sz="1600" dirty="0"/>
        </a:p>
      </dgm:t>
    </dgm:pt>
    <dgm:pt modelId="{ECC0CAD1-8740-4A65-BD0E-8C4CD5D0F580}" type="parTrans" cxnId="{D0F83837-237A-46F3-9620-F728F38DC5D6}">
      <dgm:prSet/>
      <dgm:spPr/>
      <dgm:t>
        <a:bodyPr/>
        <a:lstStyle/>
        <a:p>
          <a:endParaRPr lang="es-AR"/>
        </a:p>
      </dgm:t>
    </dgm:pt>
    <dgm:pt modelId="{4AA9F78D-F764-4C65-A216-515A9A58C5E0}" type="sibTrans" cxnId="{D0F83837-237A-46F3-9620-F728F38DC5D6}">
      <dgm:prSet/>
      <dgm:spPr/>
      <dgm:t>
        <a:bodyPr/>
        <a:lstStyle/>
        <a:p>
          <a:endParaRPr lang="es-AR"/>
        </a:p>
      </dgm:t>
    </dgm:pt>
    <dgm:pt modelId="{B2C1ED10-B912-4B4A-AB77-1D1C64B5BF1F}">
      <dgm:prSet phldrT="[Texto]" custT="1"/>
      <dgm:spPr/>
      <dgm:t>
        <a:bodyPr/>
        <a:lstStyle/>
        <a:p>
          <a:r>
            <a:rPr lang="es-AR" sz="2000" dirty="0" smtClean="0"/>
            <a:t>PARTICIPACIÓN</a:t>
          </a:r>
        </a:p>
        <a:p>
          <a:r>
            <a:rPr lang="es-AR" sz="2000" dirty="0" smtClean="0"/>
            <a:t>¿Quién participa?</a:t>
          </a:r>
          <a:endParaRPr lang="es-AR" sz="2000" dirty="0"/>
        </a:p>
      </dgm:t>
    </dgm:pt>
    <dgm:pt modelId="{8CC76C1C-6559-42A6-B22D-88FDC2756194}" type="parTrans" cxnId="{111FDB20-AB0E-431F-80BE-D63C011C21D6}">
      <dgm:prSet/>
      <dgm:spPr/>
      <dgm:t>
        <a:bodyPr/>
        <a:lstStyle/>
        <a:p>
          <a:endParaRPr lang="es-AR"/>
        </a:p>
      </dgm:t>
    </dgm:pt>
    <dgm:pt modelId="{C0C546D9-F4AB-43B3-A733-1F83AEC57977}" type="sibTrans" cxnId="{111FDB20-AB0E-431F-80BE-D63C011C21D6}">
      <dgm:prSet/>
      <dgm:spPr/>
      <dgm:t>
        <a:bodyPr/>
        <a:lstStyle/>
        <a:p>
          <a:endParaRPr lang="es-AR"/>
        </a:p>
      </dgm:t>
    </dgm:pt>
    <dgm:pt modelId="{13FD7C35-7B55-47F7-8D14-B1672F01D32F}">
      <dgm:prSet phldrT="[Texto]" custT="1"/>
      <dgm:spPr/>
      <dgm:t>
        <a:bodyPr/>
        <a:lstStyle/>
        <a:p>
          <a:r>
            <a:rPr lang="es-AR" sz="2000" dirty="0" smtClean="0"/>
            <a:t>RENDICIÓN DE CUENTAS</a:t>
          </a:r>
        </a:p>
        <a:p>
          <a:r>
            <a:rPr lang="es-AR" sz="2000" dirty="0" smtClean="0"/>
            <a:t>¿Responden las autoridades?</a:t>
          </a:r>
          <a:endParaRPr lang="es-AR" sz="2000" dirty="0"/>
        </a:p>
      </dgm:t>
    </dgm:pt>
    <dgm:pt modelId="{4C54CCD1-A6A9-4A09-AC0A-8603A525B3EA}" type="parTrans" cxnId="{59C20DB8-B86D-48C1-A41B-D13705A2EF86}">
      <dgm:prSet/>
      <dgm:spPr/>
      <dgm:t>
        <a:bodyPr/>
        <a:lstStyle/>
        <a:p>
          <a:endParaRPr lang="es-AR"/>
        </a:p>
      </dgm:t>
    </dgm:pt>
    <dgm:pt modelId="{CF553B8B-001C-4769-93F3-D00F15CF3346}" type="sibTrans" cxnId="{59C20DB8-B86D-48C1-A41B-D13705A2EF86}">
      <dgm:prSet/>
      <dgm:spPr/>
      <dgm:t>
        <a:bodyPr/>
        <a:lstStyle/>
        <a:p>
          <a:endParaRPr lang="es-AR"/>
        </a:p>
      </dgm:t>
    </dgm:pt>
    <dgm:pt modelId="{FD131DAE-DCEA-4D70-AFFB-9D01AA83F3D0}">
      <dgm:prSet phldrT="[Texto]" custT="1"/>
      <dgm:spPr/>
      <dgm:t>
        <a:bodyPr/>
        <a:lstStyle/>
        <a:p>
          <a:r>
            <a:rPr lang="es-AR" sz="2000" dirty="0" smtClean="0"/>
            <a:t>TRANSPARENCIA</a:t>
          </a:r>
        </a:p>
        <a:p>
          <a:r>
            <a:rPr lang="es-AR" sz="2000" dirty="0" smtClean="0"/>
            <a:t>¿Qué se entiende por transparencia?</a:t>
          </a:r>
        </a:p>
        <a:p>
          <a:endParaRPr lang="es-AR" sz="1100" dirty="0"/>
        </a:p>
      </dgm:t>
    </dgm:pt>
    <dgm:pt modelId="{F31AC589-6D46-4BF1-A7A6-2AE2817F4A58}" type="parTrans" cxnId="{625E87A8-18EB-4BBF-8EAB-A846186BB379}">
      <dgm:prSet/>
      <dgm:spPr/>
      <dgm:t>
        <a:bodyPr/>
        <a:lstStyle/>
        <a:p>
          <a:endParaRPr lang="es-AR"/>
        </a:p>
      </dgm:t>
    </dgm:pt>
    <dgm:pt modelId="{D7FFE128-80D4-49D1-9C71-1BA2973DB290}" type="sibTrans" cxnId="{625E87A8-18EB-4BBF-8EAB-A846186BB379}">
      <dgm:prSet/>
      <dgm:spPr/>
      <dgm:t>
        <a:bodyPr/>
        <a:lstStyle/>
        <a:p>
          <a:endParaRPr lang="es-AR"/>
        </a:p>
      </dgm:t>
    </dgm:pt>
    <dgm:pt modelId="{A68A1C33-565D-4048-9255-A9BE00016ECD}" type="pres">
      <dgm:prSet presAssocID="{551925B5-5E79-4393-A050-A0F2D4FEB0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6114456-FDAB-4CA4-B2FD-36F4AE2E2528}" type="pres">
      <dgm:prSet presAssocID="{5E981C35-F0E7-4649-9817-377052F13834}" presName="centerShape" presStyleLbl="node0" presStyleIdx="0" presStyleCnt="1" custScaleX="165092" custScaleY="97248"/>
      <dgm:spPr/>
      <dgm:t>
        <a:bodyPr/>
        <a:lstStyle/>
        <a:p>
          <a:endParaRPr lang="es-AR"/>
        </a:p>
      </dgm:t>
    </dgm:pt>
    <dgm:pt modelId="{3DE3E054-7C51-4AA8-BF0F-BC91615A4D40}" type="pres">
      <dgm:prSet presAssocID="{8CC76C1C-6559-42A6-B22D-88FDC2756194}" presName="parTrans" presStyleLbl="sibTrans2D1" presStyleIdx="0" presStyleCnt="3" custAng="16200000" custLinFactNeighborX="0" custLinFactNeighborY="-2193"/>
      <dgm:spPr>
        <a:prstGeom prst="upDownArrow">
          <a:avLst/>
        </a:prstGeom>
      </dgm:spPr>
      <dgm:t>
        <a:bodyPr/>
        <a:lstStyle/>
        <a:p>
          <a:endParaRPr lang="es-AR"/>
        </a:p>
      </dgm:t>
    </dgm:pt>
    <dgm:pt modelId="{97B17FB7-6828-495D-A2AC-EA2154AC3D96}" type="pres">
      <dgm:prSet presAssocID="{8CC76C1C-6559-42A6-B22D-88FDC2756194}" presName="connectorText" presStyleLbl="sibTrans2D1" presStyleIdx="0" presStyleCnt="3"/>
      <dgm:spPr/>
      <dgm:t>
        <a:bodyPr/>
        <a:lstStyle/>
        <a:p>
          <a:endParaRPr lang="es-AR"/>
        </a:p>
      </dgm:t>
    </dgm:pt>
    <dgm:pt modelId="{3E274BA0-4E26-4C9F-AA44-9615112586FF}" type="pres">
      <dgm:prSet presAssocID="{B2C1ED10-B912-4B4A-AB77-1D1C64B5BF1F}" presName="node" presStyleLbl="node1" presStyleIdx="0" presStyleCnt="3" custScaleX="22709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519FDC-297C-4C7B-85CD-05E7D9B80627}" type="pres">
      <dgm:prSet presAssocID="{4C54CCD1-A6A9-4A09-AC0A-8603A525B3EA}" presName="parTrans" presStyleLbl="sibTrans2D1" presStyleIdx="1" presStyleCnt="3" custAng="5586037" custLinFactNeighborX="-11368" custLinFactNeighborY="12723"/>
      <dgm:spPr>
        <a:prstGeom prst="upDownArrow">
          <a:avLst/>
        </a:prstGeom>
      </dgm:spPr>
      <dgm:t>
        <a:bodyPr/>
        <a:lstStyle/>
        <a:p>
          <a:endParaRPr lang="es-AR"/>
        </a:p>
      </dgm:t>
    </dgm:pt>
    <dgm:pt modelId="{9612EFED-E4E3-45C4-8077-3830099FFB9F}" type="pres">
      <dgm:prSet presAssocID="{4C54CCD1-A6A9-4A09-AC0A-8603A525B3EA}" presName="connectorText" presStyleLbl="sibTrans2D1" presStyleIdx="1" presStyleCnt="3"/>
      <dgm:spPr/>
      <dgm:t>
        <a:bodyPr/>
        <a:lstStyle/>
        <a:p>
          <a:endParaRPr lang="es-AR"/>
        </a:p>
      </dgm:t>
    </dgm:pt>
    <dgm:pt modelId="{3139034B-CA30-40EE-882D-49475117C1F9}" type="pres">
      <dgm:prSet presAssocID="{13FD7C35-7B55-47F7-8D14-B1672F01D32F}" presName="node" presStyleLbl="node1" presStyleIdx="1" presStyleCnt="3" custScaleX="202397" custRadScaleRad="152804" custRadScaleInc="-3506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E1E01BE-3CB4-4218-A969-A92DA1AB5D0D}" type="pres">
      <dgm:prSet presAssocID="{F31AC589-6D46-4BF1-A7A6-2AE2817F4A58}" presName="parTrans" presStyleLbl="sibTrans2D1" presStyleIdx="2" presStyleCnt="3" custAng="20640453" custScaleX="130921" custScaleY="57561" custLinFactNeighborX="-345" custLinFactNeighborY="2545"/>
      <dgm:spPr>
        <a:prstGeom prst="leftRightArrow">
          <a:avLst/>
        </a:prstGeom>
      </dgm:spPr>
      <dgm:t>
        <a:bodyPr/>
        <a:lstStyle/>
        <a:p>
          <a:endParaRPr lang="es-AR"/>
        </a:p>
      </dgm:t>
    </dgm:pt>
    <dgm:pt modelId="{18504BAA-7EB2-4235-B5A1-4A5FEAB24805}" type="pres">
      <dgm:prSet presAssocID="{F31AC589-6D46-4BF1-A7A6-2AE2817F4A58}" presName="connectorText" presStyleLbl="sibTrans2D1" presStyleIdx="2" presStyleCnt="3"/>
      <dgm:spPr/>
      <dgm:t>
        <a:bodyPr/>
        <a:lstStyle/>
        <a:p>
          <a:endParaRPr lang="es-AR"/>
        </a:p>
      </dgm:t>
    </dgm:pt>
    <dgm:pt modelId="{E2E8E88E-7D7B-404B-9B5E-69AA638A797D}" type="pres">
      <dgm:prSet presAssocID="{FD131DAE-DCEA-4D70-AFFB-9D01AA83F3D0}" presName="node" presStyleLbl="node1" presStyleIdx="2" presStyleCnt="3" custScaleX="216797" custRadScaleRad="156487" custRadScaleInc="3394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19B08A5-1177-4DCA-8939-EDD7A4138421}" type="presOf" srcId="{551925B5-5E79-4393-A050-A0F2D4FEB05E}" destId="{A68A1C33-565D-4048-9255-A9BE00016ECD}" srcOrd="0" destOrd="0" presId="urn:microsoft.com/office/officeart/2005/8/layout/radial5"/>
    <dgm:cxn modelId="{D0F83837-237A-46F3-9620-F728F38DC5D6}" srcId="{551925B5-5E79-4393-A050-A0F2D4FEB05E}" destId="{5E981C35-F0E7-4649-9817-377052F13834}" srcOrd="0" destOrd="0" parTransId="{ECC0CAD1-8740-4A65-BD0E-8C4CD5D0F580}" sibTransId="{4AA9F78D-F764-4C65-A216-515A9A58C5E0}"/>
    <dgm:cxn modelId="{3317A607-C3BC-4C6A-8CA1-1F238A89AB10}" type="presOf" srcId="{8CC76C1C-6559-42A6-B22D-88FDC2756194}" destId="{97B17FB7-6828-495D-A2AC-EA2154AC3D96}" srcOrd="1" destOrd="0" presId="urn:microsoft.com/office/officeart/2005/8/layout/radial5"/>
    <dgm:cxn modelId="{AC07A608-5830-4A80-B6CE-8DBE6B4451E0}" type="presOf" srcId="{F31AC589-6D46-4BF1-A7A6-2AE2817F4A58}" destId="{18504BAA-7EB2-4235-B5A1-4A5FEAB24805}" srcOrd="1" destOrd="0" presId="urn:microsoft.com/office/officeart/2005/8/layout/radial5"/>
    <dgm:cxn modelId="{625E87A8-18EB-4BBF-8EAB-A846186BB379}" srcId="{5E981C35-F0E7-4649-9817-377052F13834}" destId="{FD131DAE-DCEA-4D70-AFFB-9D01AA83F3D0}" srcOrd="2" destOrd="0" parTransId="{F31AC589-6D46-4BF1-A7A6-2AE2817F4A58}" sibTransId="{D7FFE128-80D4-49D1-9C71-1BA2973DB290}"/>
    <dgm:cxn modelId="{59C20DB8-B86D-48C1-A41B-D13705A2EF86}" srcId="{5E981C35-F0E7-4649-9817-377052F13834}" destId="{13FD7C35-7B55-47F7-8D14-B1672F01D32F}" srcOrd="1" destOrd="0" parTransId="{4C54CCD1-A6A9-4A09-AC0A-8603A525B3EA}" sibTransId="{CF553B8B-001C-4769-93F3-D00F15CF3346}"/>
    <dgm:cxn modelId="{F59C960A-01AC-4A46-9942-1C64884C0C08}" type="presOf" srcId="{13FD7C35-7B55-47F7-8D14-B1672F01D32F}" destId="{3139034B-CA30-40EE-882D-49475117C1F9}" srcOrd="0" destOrd="0" presId="urn:microsoft.com/office/officeart/2005/8/layout/radial5"/>
    <dgm:cxn modelId="{89D5F7BB-DB6B-4CF2-B47E-5335EFEC5036}" type="presOf" srcId="{4C54CCD1-A6A9-4A09-AC0A-8603A525B3EA}" destId="{9612EFED-E4E3-45C4-8077-3830099FFB9F}" srcOrd="1" destOrd="0" presId="urn:microsoft.com/office/officeart/2005/8/layout/radial5"/>
    <dgm:cxn modelId="{111FDB20-AB0E-431F-80BE-D63C011C21D6}" srcId="{5E981C35-F0E7-4649-9817-377052F13834}" destId="{B2C1ED10-B912-4B4A-AB77-1D1C64B5BF1F}" srcOrd="0" destOrd="0" parTransId="{8CC76C1C-6559-42A6-B22D-88FDC2756194}" sibTransId="{C0C546D9-F4AB-43B3-A733-1F83AEC57977}"/>
    <dgm:cxn modelId="{2E48DDEA-98BC-469A-8FFE-9123B48F714D}" type="presOf" srcId="{8CC76C1C-6559-42A6-B22D-88FDC2756194}" destId="{3DE3E054-7C51-4AA8-BF0F-BC91615A4D40}" srcOrd="0" destOrd="0" presId="urn:microsoft.com/office/officeart/2005/8/layout/radial5"/>
    <dgm:cxn modelId="{2E12E528-7968-4FCC-BE9E-9A87335AD6B8}" type="presOf" srcId="{5E981C35-F0E7-4649-9817-377052F13834}" destId="{16114456-FDAB-4CA4-B2FD-36F4AE2E2528}" srcOrd="0" destOrd="0" presId="urn:microsoft.com/office/officeart/2005/8/layout/radial5"/>
    <dgm:cxn modelId="{B77E57A2-B8CE-4482-948A-676A41A56920}" type="presOf" srcId="{B2C1ED10-B912-4B4A-AB77-1D1C64B5BF1F}" destId="{3E274BA0-4E26-4C9F-AA44-9615112586FF}" srcOrd="0" destOrd="0" presId="urn:microsoft.com/office/officeart/2005/8/layout/radial5"/>
    <dgm:cxn modelId="{D14CAB09-7C3B-4F1F-814A-E7B1488F4D18}" type="presOf" srcId="{FD131DAE-DCEA-4D70-AFFB-9D01AA83F3D0}" destId="{E2E8E88E-7D7B-404B-9B5E-69AA638A797D}" srcOrd="0" destOrd="0" presId="urn:microsoft.com/office/officeart/2005/8/layout/radial5"/>
    <dgm:cxn modelId="{BAFCD33F-311E-49C8-AE39-DE6E6D75C6F2}" type="presOf" srcId="{4C54CCD1-A6A9-4A09-AC0A-8603A525B3EA}" destId="{65519FDC-297C-4C7B-85CD-05E7D9B80627}" srcOrd="0" destOrd="0" presId="urn:microsoft.com/office/officeart/2005/8/layout/radial5"/>
    <dgm:cxn modelId="{F71C0559-7F39-46E2-8E65-61FC865B64D4}" type="presOf" srcId="{F31AC589-6D46-4BF1-A7A6-2AE2817F4A58}" destId="{3E1E01BE-3CB4-4218-A969-A92DA1AB5D0D}" srcOrd="0" destOrd="0" presId="urn:microsoft.com/office/officeart/2005/8/layout/radial5"/>
    <dgm:cxn modelId="{09C1B160-CE2D-443C-8283-A2E012EF12D2}" type="presParOf" srcId="{A68A1C33-565D-4048-9255-A9BE00016ECD}" destId="{16114456-FDAB-4CA4-B2FD-36F4AE2E2528}" srcOrd="0" destOrd="0" presId="urn:microsoft.com/office/officeart/2005/8/layout/radial5"/>
    <dgm:cxn modelId="{918F1D5E-EB32-4B5F-9B92-7862E26B5B25}" type="presParOf" srcId="{A68A1C33-565D-4048-9255-A9BE00016ECD}" destId="{3DE3E054-7C51-4AA8-BF0F-BC91615A4D40}" srcOrd="1" destOrd="0" presId="urn:microsoft.com/office/officeart/2005/8/layout/radial5"/>
    <dgm:cxn modelId="{A10B8397-DD28-4C3B-81F7-112FA8AB97D9}" type="presParOf" srcId="{3DE3E054-7C51-4AA8-BF0F-BC91615A4D40}" destId="{97B17FB7-6828-495D-A2AC-EA2154AC3D96}" srcOrd="0" destOrd="0" presId="urn:microsoft.com/office/officeart/2005/8/layout/radial5"/>
    <dgm:cxn modelId="{BDFDE787-0F17-4057-848A-4A7E0E29D1EC}" type="presParOf" srcId="{A68A1C33-565D-4048-9255-A9BE00016ECD}" destId="{3E274BA0-4E26-4C9F-AA44-9615112586FF}" srcOrd="2" destOrd="0" presId="urn:microsoft.com/office/officeart/2005/8/layout/radial5"/>
    <dgm:cxn modelId="{ACDC6FAA-2096-4F68-B19F-7A86409898F6}" type="presParOf" srcId="{A68A1C33-565D-4048-9255-A9BE00016ECD}" destId="{65519FDC-297C-4C7B-85CD-05E7D9B80627}" srcOrd="3" destOrd="0" presId="urn:microsoft.com/office/officeart/2005/8/layout/radial5"/>
    <dgm:cxn modelId="{049F939A-2308-4ABC-B6C3-D12A88706BC1}" type="presParOf" srcId="{65519FDC-297C-4C7B-85CD-05E7D9B80627}" destId="{9612EFED-E4E3-45C4-8077-3830099FFB9F}" srcOrd="0" destOrd="0" presId="urn:microsoft.com/office/officeart/2005/8/layout/radial5"/>
    <dgm:cxn modelId="{045E88F9-B5E0-4FDA-B64F-DC506FF6E982}" type="presParOf" srcId="{A68A1C33-565D-4048-9255-A9BE00016ECD}" destId="{3139034B-CA30-40EE-882D-49475117C1F9}" srcOrd="4" destOrd="0" presId="urn:microsoft.com/office/officeart/2005/8/layout/radial5"/>
    <dgm:cxn modelId="{54D25043-11E6-4EEA-B7EA-134AA388AFE5}" type="presParOf" srcId="{A68A1C33-565D-4048-9255-A9BE00016ECD}" destId="{3E1E01BE-3CB4-4218-A969-A92DA1AB5D0D}" srcOrd="5" destOrd="0" presId="urn:microsoft.com/office/officeart/2005/8/layout/radial5"/>
    <dgm:cxn modelId="{8EC876BD-6CC7-42E2-91FB-2081C53FB6FD}" type="presParOf" srcId="{3E1E01BE-3CB4-4218-A969-A92DA1AB5D0D}" destId="{18504BAA-7EB2-4235-B5A1-4A5FEAB24805}" srcOrd="0" destOrd="0" presId="urn:microsoft.com/office/officeart/2005/8/layout/radial5"/>
    <dgm:cxn modelId="{4817C2CC-1215-48D4-822E-4CE4AD3FF688}" type="presParOf" srcId="{A68A1C33-565D-4048-9255-A9BE00016ECD}" destId="{E2E8E88E-7D7B-404B-9B5E-69AA638A797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3CF33E-9E8C-4E74-9A4E-EA8CBBB62B9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D9B38256-7786-4242-ABC4-4248AEDDAABF}">
      <dgm:prSet phldrT="[Texto]" custT="1"/>
      <dgm:spPr/>
      <dgm:t>
        <a:bodyPr/>
        <a:lstStyle/>
        <a:p>
          <a:r>
            <a:rPr lang="es-AR" sz="1400" dirty="0" smtClean="0"/>
            <a:t>INSTITUCIONALIZACIÓN</a:t>
          </a:r>
          <a:endParaRPr lang="es-AR" sz="1400" dirty="0"/>
        </a:p>
      </dgm:t>
    </dgm:pt>
    <dgm:pt modelId="{5669A929-ED81-4C00-ABE0-95AB32D5732D}" type="parTrans" cxnId="{92F18357-0E52-4365-9B73-D3C31EEC505E}">
      <dgm:prSet/>
      <dgm:spPr/>
      <dgm:t>
        <a:bodyPr/>
        <a:lstStyle/>
        <a:p>
          <a:endParaRPr lang="es-AR"/>
        </a:p>
      </dgm:t>
    </dgm:pt>
    <dgm:pt modelId="{8D953F02-C797-4D7E-8F55-E14330607D60}" type="sibTrans" cxnId="{92F18357-0E52-4365-9B73-D3C31EEC505E}">
      <dgm:prSet/>
      <dgm:spPr/>
      <dgm:t>
        <a:bodyPr/>
        <a:lstStyle/>
        <a:p>
          <a:endParaRPr lang="es-AR"/>
        </a:p>
      </dgm:t>
    </dgm:pt>
    <dgm:pt modelId="{EAF1B036-757E-4ADD-AE8F-3DFF64389DCB}">
      <dgm:prSet/>
      <dgm:spPr/>
      <dgm:t>
        <a:bodyPr/>
        <a:lstStyle/>
        <a:p>
          <a:r>
            <a:rPr lang="es-AR" dirty="0" smtClean="0"/>
            <a:t>MOMENTOS</a:t>
          </a:r>
          <a:endParaRPr lang="es-AR" dirty="0"/>
        </a:p>
      </dgm:t>
    </dgm:pt>
    <dgm:pt modelId="{0016BF17-CC9F-49D8-B5C0-E60956C26215}" type="parTrans" cxnId="{E39FA3E5-6A1E-4D04-8711-0B4CCFBB41F1}">
      <dgm:prSet/>
      <dgm:spPr/>
      <dgm:t>
        <a:bodyPr/>
        <a:lstStyle/>
        <a:p>
          <a:endParaRPr lang="es-AR"/>
        </a:p>
      </dgm:t>
    </dgm:pt>
    <dgm:pt modelId="{474655E4-9C92-4A83-898C-77320E89765E}" type="sibTrans" cxnId="{E39FA3E5-6A1E-4D04-8711-0B4CCFBB41F1}">
      <dgm:prSet/>
      <dgm:spPr/>
      <dgm:t>
        <a:bodyPr/>
        <a:lstStyle/>
        <a:p>
          <a:endParaRPr lang="es-AR"/>
        </a:p>
      </dgm:t>
    </dgm:pt>
    <dgm:pt modelId="{07CC89F2-A21A-479E-A054-6AF346CD474C}">
      <dgm:prSet/>
      <dgm:spPr/>
      <dgm:t>
        <a:bodyPr/>
        <a:lstStyle/>
        <a:p>
          <a:r>
            <a:rPr lang="es-AR" dirty="0" smtClean="0"/>
            <a:t>CÓMO</a:t>
          </a:r>
          <a:endParaRPr lang="es-AR" dirty="0"/>
        </a:p>
      </dgm:t>
    </dgm:pt>
    <dgm:pt modelId="{D94D5695-189B-4DA5-B794-692951B1D3E4}" type="parTrans" cxnId="{C7A6D6CA-A94E-47CA-B43F-EC1F6F64B06A}">
      <dgm:prSet/>
      <dgm:spPr/>
      <dgm:t>
        <a:bodyPr/>
        <a:lstStyle/>
        <a:p>
          <a:endParaRPr lang="es-AR"/>
        </a:p>
      </dgm:t>
    </dgm:pt>
    <dgm:pt modelId="{D33A5A3D-172D-40DD-AC96-6D20F1A8EDF3}" type="sibTrans" cxnId="{C7A6D6CA-A94E-47CA-B43F-EC1F6F64B06A}">
      <dgm:prSet/>
      <dgm:spPr/>
      <dgm:t>
        <a:bodyPr/>
        <a:lstStyle/>
        <a:p>
          <a:endParaRPr lang="es-AR"/>
        </a:p>
      </dgm:t>
    </dgm:pt>
    <dgm:pt modelId="{B55D68B0-254E-4412-8D1A-E88369CE76D3}">
      <dgm:prSet/>
      <dgm:spPr/>
      <dgm:t>
        <a:bodyPr/>
        <a:lstStyle/>
        <a:p>
          <a:r>
            <a:rPr lang="es-AR" dirty="0" smtClean="0"/>
            <a:t>INTENSIDAD</a:t>
          </a:r>
          <a:endParaRPr lang="es-AR" dirty="0"/>
        </a:p>
      </dgm:t>
    </dgm:pt>
    <dgm:pt modelId="{B5D4941E-DC06-445F-A473-299300CEB8C9}" type="parTrans" cxnId="{6EA3EEF3-D14A-419D-9429-69001CB6DCD4}">
      <dgm:prSet/>
      <dgm:spPr/>
      <dgm:t>
        <a:bodyPr/>
        <a:lstStyle/>
        <a:p>
          <a:endParaRPr lang="es-AR"/>
        </a:p>
      </dgm:t>
    </dgm:pt>
    <dgm:pt modelId="{FA792292-F409-42A2-AC3C-2A736293FB9B}" type="sibTrans" cxnId="{6EA3EEF3-D14A-419D-9429-69001CB6DCD4}">
      <dgm:prSet/>
      <dgm:spPr/>
      <dgm:t>
        <a:bodyPr/>
        <a:lstStyle/>
        <a:p>
          <a:endParaRPr lang="es-AR"/>
        </a:p>
      </dgm:t>
    </dgm:pt>
    <dgm:pt modelId="{E2D5F131-F4E6-44FA-8DDA-E95E00BEF229}">
      <dgm:prSet custT="1"/>
      <dgm:spPr/>
      <dgm:t>
        <a:bodyPr/>
        <a:lstStyle/>
        <a:p>
          <a:r>
            <a:rPr lang="es-AR" sz="1600" dirty="0" smtClean="0"/>
            <a:t>Esporádica</a:t>
          </a:r>
          <a:endParaRPr lang="es-AR" sz="1600" dirty="0"/>
        </a:p>
      </dgm:t>
    </dgm:pt>
    <dgm:pt modelId="{893E48E1-F2F3-454E-9EBA-BE84CCA91121}" type="parTrans" cxnId="{167E2751-500B-4FE9-A172-1AD176537E9A}">
      <dgm:prSet/>
      <dgm:spPr/>
      <dgm:t>
        <a:bodyPr/>
        <a:lstStyle/>
        <a:p>
          <a:endParaRPr lang="es-AR"/>
        </a:p>
      </dgm:t>
    </dgm:pt>
    <dgm:pt modelId="{4F1D9E89-C0D0-4066-B558-23BB3AE94E1D}" type="sibTrans" cxnId="{167E2751-500B-4FE9-A172-1AD176537E9A}">
      <dgm:prSet/>
      <dgm:spPr/>
      <dgm:t>
        <a:bodyPr/>
        <a:lstStyle/>
        <a:p>
          <a:endParaRPr lang="es-AR"/>
        </a:p>
      </dgm:t>
    </dgm:pt>
    <dgm:pt modelId="{D11DF1F6-EE69-48DF-A999-9ED30DF7F963}">
      <dgm:prSet custT="1"/>
      <dgm:spPr/>
      <dgm:t>
        <a:bodyPr/>
        <a:lstStyle/>
        <a:p>
          <a:r>
            <a:rPr lang="es-AR" sz="1600" dirty="0" smtClean="0"/>
            <a:t>Conflicto</a:t>
          </a:r>
          <a:endParaRPr lang="es-AR" sz="1600" dirty="0"/>
        </a:p>
      </dgm:t>
    </dgm:pt>
    <dgm:pt modelId="{D56C6103-8D4B-409B-BE7F-8AA8776AD3FE}" type="parTrans" cxnId="{479113B2-2585-4AF3-BDF1-0B20B67F7B02}">
      <dgm:prSet/>
      <dgm:spPr/>
      <dgm:t>
        <a:bodyPr/>
        <a:lstStyle/>
        <a:p>
          <a:endParaRPr lang="es-AR"/>
        </a:p>
      </dgm:t>
    </dgm:pt>
    <dgm:pt modelId="{23EC9706-5850-49FB-8A4D-114D06A7C903}" type="sibTrans" cxnId="{479113B2-2585-4AF3-BDF1-0B20B67F7B02}">
      <dgm:prSet/>
      <dgm:spPr/>
      <dgm:t>
        <a:bodyPr/>
        <a:lstStyle/>
        <a:p>
          <a:endParaRPr lang="es-AR"/>
        </a:p>
      </dgm:t>
    </dgm:pt>
    <dgm:pt modelId="{49AAB2B9-A06B-4FAE-BFF8-E230A0D769F3}">
      <dgm:prSet custT="1"/>
      <dgm:spPr/>
      <dgm:t>
        <a:bodyPr/>
        <a:lstStyle/>
        <a:p>
          <a:r>
            <a:rPr lang="es-AR" sz="1600" dirty="0" smtClean="0"/>
            <a:t>No participación</a:t>
          </a:r>
          <a:endParaRPr lang="es-AR" sz="1600" dirty="0"/>
        </a:p>
      </dgm:t>
    </dgm:pt>
    <dgm:pt modelId="{04F2B263-926D-407E-BCF9-FF23D75DFED0}" type="parTrans" cxnId="{29971370-C3EB-4DAE-980B-E6BDC6CF0FE7}">
      <dgm:prSet/>
      <dgm:spPr/>
      <dgm:t>
        <a:bodyPr/>
        <a:lstStyle/>
        <a:p>
          <a:endParaRPr lang="es-AR"/>
        </a:p>
      </dgm:t>
    </dgm:pt>
    <dgm:pt modelId="{AF5CA654-9FEC-4822-9FE5-0939525B5F54}" type="sibTrans" cxnId="{29971370-C3EB-4DAE-980B-E6BDC6CF0FE7}">
      <dgm:prSet/>
      <dgm:spPr/>
      <dgm:t>
        <a:bodyPr/>
        <a:lstStyle/>
        <a:p>
          <a:endParaRPr lang="es-AR"/>
        </a:p>
      </dgm:t>
    </dgm:pt>
    <dgm:pt modelId="{D69B2CA5-94B0-4890-BB8A-EA977244AD44}">
      <dgm:prSet custT="1"/>
      <dgm:spPr/>
      <dgm:t>
        <a:bodyPr/>
        <a:lstStyle/>
        <a:p>
          <a:r>
            <a:rPr lang="es-AR" sz="1600" dirty="0" smtClean="0"/>
            <a:t>Participación consultiva</a:t>
          </a:r>
          <a:endParaRPr lang="es-AR" sz="1600" dirty="0"/>
        </a:p>
      </dgm:t>
    </dgm:pt>
    <dgm:pt modelId="{7FAD8356-3493-4C0A-8D5A-61D6E8EB054F}" type="parTrans" cxnId="{31F10C34-94D3-464A-956A-BEEA9A3A522D}">
      <dgm:prSet/>
      <dgm:spPr/>
      <dgm:t>
        <a:bodyPr/>
        <a:lstStyle/>
        <a:p>
          <a:endParaRPr lang="es-AR"/>
        </a:p>
      </dgm:t>
    </dgm:pt>
    <dgm:pt modelId="{14164AB7-555B-4BD6-AAA7-20C4A9449A25}" type="sibTrans" cxnId="{31F10C34-94D3-464A-956A-BEEA9A3A522D}">
      <dgm:prSet/>
      <dgm:spPr/>
      <dgm:t>
        <a:bodyPr/>
        <a:lstStyle/>
        <a:p>
          <a:endParaRPr lang="es-AR"/>
        </a:p>
      </dgm:t>
    </dgm:pt>
    <dgm:pt modelId="{0F405AE4-4472-4AE4-8DCC-F514460BF51B}">
      <dgm:prSet custT="1"/>
      <dgm:spPr/>
      <dgm:t>
        <a:bodyPr/>
        <a:lstStyle/>
        <a:p>
          <a:r>
            <a:rPr lang="es-AR" sz="1600" dirty="0" smtClean="0"/>
            <a:t>Participación colaborativa</a:t>
          </a:r>
          <a:endParaRPr lang="es-AR" sz="1600" dirty="0"/>
        </a:p>
      </dgm:t>
    </dgm:pt>
    <dgm:pt modelId="{8987EEF7-7129-454A-AC6A-9609589A2789}" type="parTrans" cxnId="{B1BE9876-B812-418E-B736-98B1E8981600}">
      <dgm:prSet/>
      <dgm:spPr/>
      <dgm:t>
        <a:bodyPr/>
        <a:lstStyle/>
        <a:p>
          <a:endParaRPr lang="es-AR"/>
        </a:p>
      </dgm:t>
    </dgm:pt>
    <dgm:pt modelId="{E7C34C84-F2D1-40AE-9F6B-F055E77EFB4D}" type="sibTrans" cxnId="{B1BE9876-B812-418E-B736-98B1E8981600}">
      <dgm:prSet/>
      <dgm:spPr/>
      <dgm:t>
        <a:bodyPr/>
        <a:lstStyle/>
        <a:p>
          <a:endParaRPr lang="es-AR"/>
        </a:p>
      </dgm:t>
    </dgm:pt>
    <dgm:pt modelId="{03171DBA-745B-4AD8-A040-9890D2113193}">
      <dgm:prSet custT="1"/>
      <dgm:spPr/>
      <dgm:t>
        <a:bodyPr/>
        <a:lstStyle/>
        <a:p>
          <a:pPr algn="r"/>
          <a:r>
            <a:rPr lang="es-AR" sz="1600" dirty="0" smtClean="0"/>
            <a:t>Establecimiento de agenda</a:t>
          </a:r>
          <a:endParaRPr lang="es-AR" sz="1600" dirty="0"/>
        </a:p>
      </dgm:t>
    </dgm:pt>
    <dgm:pt modelId="{CC8FB20E-F4B3-4D4C-B4BE-FBE92043536E}" type="parTrans" cxnId="{BE25A846-6D23-4CF8-8448-A6B1350D3382}">
      <dgm:prSet/>
      <dgm:spPr/>
      <dgm:t>
        <a:bodyPr/>
        <a:lstStyle/>
        <a:p>
          <a:endParaRPr lang="es-AR"/>
        </a:p>
      </dgm:t>
    </dgm:pt>
    <dgm:pt modelId="{B55BF937-9C61-4595-9C3C-C3E885131B49}" type="sibTrans" cxnId="{BE25A846-6D23-4CF8-8448-A6B1350D3382}">
      <dgm:prSet/>
      <dgm:spPr/>
      <dgm:t>
        <a:bodyPr/>
        <a:lstStyle/>
        <a:p>
          <a:endParaRPr lang="es-AR"/>
        </a:p>
      </dgm:t>
    </dgm:pt>
    <dgm:pt modelId="{D9E733BC-E043-4649-97C7-5FCAA10091AF}">
      <dgm:prSet custT="1"/>
      <dgm:spPr/>
      <dgm:t>
        <a:bodyPr/>
        <a:lstStyle/>
        <a:p>
          <a:pPr algn="r"/>
          <a:r>
            <a:rPr lang="es-AR" sz="1600" dirty="0" smtClean="0"/>
            <a:t>Monitoreo y evaluación</a:t>
          </a:r>
          <a:endParaRPr lang="es-AR" sz="1600" dirty="0"/>
        </a:p>
      </dgm:t>
    </dgm:pt>
    <dgm:pt modelId="{627D9A7E-5701-44BC-8C6B-AE25B91303F9}" type="parTrans" cxnId="{E4FBBCF5-F09C-432B-92A8-16C940C5DADA}">
      <dgm:prSet/>
      <dgm:spPr/>
      <dgm:t>
        <a:bodyPr/>
        <a:lstStyle/>
        <a:p>
          <a:endParaRPr lang="es-AR"/>
        </a:p>
      </dgm:t>
    </dgm:pt>
    <dgm:pt modelId="{696F37BC-0B8F-4ED2-B2AA-D059F7468579}" type="sibTrans" cxnId="{E4FBBCF5-F09C-432B-92A8-16C940C5DADA}">
      <dgm:prSet/>
      <dgm:spPr/>
      <dgm:t>
        <a:bodyPr/>
        <a:lstStyle/>
        <a:p>
          <a:endParaRPr lang="es-AR"/>
        </a:p>
      </dgm:t>
    </dgm:pt>
    <dgm:pt modelId="{EDC28389-EE67-496D-8C97-D8EDD229B26A}">
      <dgm:prSet custT="1"/>
      <dgm:spPr/>
      <dgm:t>
        <a:bodyPr/>
        <a:lstStyle/>
        <a:p>
          <a:pPr algn="r"/>
          <a:r>
            <a:rPr lang="es-AR" sz="1600" dirty="0" smtClean="0"/>
            <a:t>Implementación</a:t>
          </a:r>
          <a:endParaRPr lang="es-AR" sz="1600" dirty="0"/>
        </a:p>
      </dgm:t>
    </dgm:pt>
    <dgm:pt modelId="{72012BB7-31CB-49EC-8790-A570BE602EFF}" type="parTrans" cxnId="{25BCA963-12AF-4CEE-8C12-93BCD1343DCC}">
      <dgm:prSet/>
      <dgm:spPr/>
      <dgm:t>
        <a:bodyPr/>
        <a:lstStyle/>
        <a:p>
          <a:endParaRPr lang="es-AR"/>
        </a:p>
      </dgm:t>
    </dgm:pt>
    <dgm:pt modelId="{53BA23E9-C64B-49A9-9842-0A30558CA7F4}" type="sibTrans" cxnId="{25BCA963-12AF-4CEE-8C12-93BCD1343DCC}">
      <dgm:prSet/>
      <dgm:spPr/>
      <dgm:t>
        <a:bodyPr/>
        <a:lstStyle/>
        <a:p>
          <a:endParaRPr lang="es-AR"/>
        </a:p>
      </dgm:t>
    </dgm:pt>
    <dgm:pt modelId="{A5BA65BB-38E1-4AF6-B6B3-46C4D30E3E28}">
      <dgm:prSet custT="1"/>
      <dgm:spPr/>
      <dgm:t>
        <a:bodyPr/>
        <a:lstStyle/>
        <a:p>
          <a:pPr algn="r"/>
          <a:r>
            <a:rPr lang="es-AR" sz="1600" dirty="0" smtClean="0"/>
            <a:t>Toma de decisiones </a:t>
          </a:r>
          <a:endParaRPr lang="es-AR" sz="1600" dirty="0"/>
        </a:p>
      </dgm:t>
    </dgm:pt>
    <dgm:pt modelId="{87CC1272-30AF-4861-AB89-5A32C89AE847}" type="parTrans" cxnId="{0E41ED70-EC98-433C-9966-C6D37AA54125}">
      <dgm:prSet/>
      <dgm:spPr/>
      <dgm:t>
        <a:bodyPr/>
        <a:lstStyle/>
        <a:p>
          <a:endParaRPr lang="es-AR"/>
        </a:p>
      </dgm:t>
    </dgm:pt>
    <dgm:pt modelId="{2D2FDD37-FBFC-4C9E-A29B-670469871A5D}" type="sibTrans" cxnId="{0E41ED70-EC98-433C-9966-C6D37AA54125}">
      <dgm:prSet/>
      <dgm:spPr/>
      <dgm:t>
        <a:bodyPr/>
        <a:lstStyle/>
        <a:p>
          <a:endParaRPr lang="es-AR"/>
        </a:p>
      </dgm:t>
    </dgm:pt>
    <dgm:pt modelId="{296754B6-D083-47EC-9E7F-6A431EBE08B9}">
      <dgm:prSet custT="1"/>
      <dgm:spPr/>
      <dgm:t>
        <a:bodyPr/>
        <a:lstStyle/>
        <a:p>
          <a:pPr algn="r"/>
          <a:r>
            <a:rPr lang="es-AR" sz="1600" dirty="0" smtClean="0"/>
            <a:t>Formulación</a:t>
          </a:r>
          <a:endParaRPr lang="es-AR" sz="1600" dirty="0"/>
        </a:p>
      </dgm:t>
    </dgm:pt>
    <dgm:pt modelId="{AFD883D2-384E-444F-B9B1-9753C82AC14B}" type="parTrans" cxnId="{79F3D07F-0E62-4F8A-BE68-BD57B7F4B128}">
      <dgm:prSet/>
      <dgm:spPr/>
      <dgm:t>
        <a:bodyPr/>
        <a:lstStyle/>
        <a:p>
          <a:endParaRPr lang="es-AR"/>
        </a:p>
      </dgm:t>
    </dgm:pt>
    <dgm:pt modelId="{CB31CE11-3836-48E9-93BC-A1AD7124E7E4}" type="sibTrans" cxnId="{79F3D07F-0E62-4F8A-BE68-BD57B7F4B128}">
      <dgm:prSet/>
      <dgm:spPr/>
      <dgm:t>
        <a:bodyPr/>
        <a:lstStyle/>
        <a:p>
          <a:endParaRPr lang="es-AR"/>
        </a:p>
      </dgm:t>
    </dgm:pt>
    <dgm:pt modelId="{C28841C4-755A-43A9-AC5C-E6BD642884F3}">
      <dgm:prSet custT="1"/>
      <dgm:spPr/>
      <dgm:t>
        <a:bodyPr/>
        <a:lstStyle/>
        <a:p>
          <a:r>
            <a:rPr lang="es-AR" sz="1600" dirty="0" smtClean="0"/>
            <a:t>Episódica</a:t>
          </a:r>
          <a:endParaRPr lang="es-AR" sz="1600" dirty="0"/>
        </a:p>
      </dgm:t>
    </dgm:pt>
    <dgm:pt modelId="{AFD2F917-42ED-4BBC-8037-C7649C9AF9BE}" type="parTrans" cxnId="{54B25C04-7AC7-46F4-AD6F-2BD24157FD70}">
      <dgm:prSet/>
      <dgm:spPr/>
      <dgm:t>
        <a:bodyPr/>
        <a:lstStyle/>
        <a:p>
          <a:endParaRPr lang="es-AR"/>
        </a:p>
      </dgm:t>
    </dgm:pt>
    <dgm:pt modelId="{011123B7-EF03-4B6F-AE3D-46164574DEC5}" type="sibTrans" cxnId="{54B25C04-7AC7-46F4-AD6F-2BD24157FD70}">
      <dgm:prSet/>
      <dgm:spPr/>
      <dgm:t>
        <a:bodyPr/>
        <a:lstStyle/>
        <a:p>
          <a:endParaRPr lang="es-AR"/>
        </a:p>
      </dgm:t>
    </dgm:pt>
    <dgm:pt modelId="{C77E1ACB-51B5-426B-B867-8AA528E2D5D6}">
      <dgm:prSet custT="1"/>
      <dgm:spPr/>
      <dgm:t>
        <a:bodyPr/>
        <a:lstStyle/>
        <a:p>
          <a:r>
            <a:rPr lang="es-AR" sz="1600" dirty="0" smtClean="0"/>
            <a:t>Periódica</a:t>
          </a:r>
          <a:endParaRPr lang="es-AR" sz="1600" dirty="0"/>
        </a:p>
      </dgm:t>
    </dgm:pt>
    <dgm:pt modelId="{73B735E5-220A-4E34-8F06-1F763CD52DA1}" type="parTrans" cxnId="{924F542A-27DC-404C-A57E-9563614B2D1A}">
      <dgm:prSet/>
      <dgm:spPr/>
      <dgm:t>
        <a:bodyPr/>
        <a:lstStyle/>
        <a:p>
          <a:endParaRPr lang="es-AR"/>
        </a:p>
      </dgm:t>
    </dgm:pt>
    <dgm:pt modelId="{95736535-00F8-45FF-9059-AC2CDC3250B1}" type="sibTrans" cxnId="{924F542A-27DC-404C-A57E-9563614B2D1A}">
      <dgm:prSet/>
      <dgm:spPr/>
      <dgm:t>
        <a:bodyPr/>
        <a:lstStyle/>
        <a:p>
          <a:endParaRPr lang="es-AR"/>
        </a:p>
      </dgm:t>
    </dgm:pt>
    <dgm:pt modelId="{D8A04450-D44F-4DBA-855A-E699F895A316}">
      <dgm:prSet custT="1"/>
      <dgm:spPr/>
      <dgm:t>
        <a:bodyPr/>
        <a:lstStyle/>
        <a:p>
          <a:r>
            <a:rPr lang="es-AR" sz="1600" dirty="0" smtClean="0"/>
            <a:t>Continua</a:t>
          </a:r>
          <a:endParaRPr lang="es-AR" sz="1600" dirty="0"/>
        </a:p>
      </dgm:t>
    </dgm:pt>
    <dgm:pt modelId="{CB221009-2599-4798-9870-D3F4BE809BB6}" type="parTrans" cxnId="{7ACD6074-58CF-4CF9-9EFF-D05AE5BAD54F}">
      <dgm:prSet/>
      <dgm:spPr/>
      <dgm:t>
        <a:bodyPr/>
        <a:lstStyle/>
        <a:p>
          <a:endParaRPr lang="es-AR"/>
        </a:p>
      </dgm:t>
    </dgm:pt>
    <dgm:pt modelId="{9EC20663-2136-42AB-B1AC-72D50C6D4A89}" type="sibTrans" cxnId="{7ACD6074-58CF-4CF9-9EFF-D05AE5BAD54F}">
      <dgm:prSet/>
      <dgm:spPr/>
      <dgm:t>
        <a:bodyPr/>
        <a:lstStyle/>
        <a:p>
          <a:endParaRPr lang="es-AR"/>
        </a:p>
      </dgm:t>
    </dgm:pt>
    <dgm:pt modelId="{7CB81DFE-B260-4AB7-AE5D-A2A9236BA8A5}">
      <dgm:prSet custT="1"/>
      <dgm:spPr/>
      <dgm:t>
        <a:bodyPr/>
        <a:lstStyle/>
        <a:p>
          <a:r>
            <a:rPr lang="es-AR" sz="1600" dirty="0" smtClean="0"/>
            <a:t>Funcional</a:t>
          </a:r>
          <a:endParaRPr lang="es-AR" sz="1600" dirty="0"/>
        </a:p>
      </dgm:t>
    </dgm:pt>
    <dgm:pt modelId="{279ECFB0-637A-456E-8DC2-A213CDFFA20F}" type="parTrans" cxnId="{1802E7A7-5DE0-4859-8624-F8E2799110ED}">
      <dgm:prSet/>
      <dgm:spPr/>
      <dgm:t>
        <a:bodyPr/>
        <a:lstStyle/>
        <a:p>
          <a:endParaRPr lang="es-AR"/>
        </a:p>
      </dgm:t>
    </dgm:pt>
    <dgm:pt modelId="{8BA45B57-F4FB-4884-941E-4AB3824FAC86}" type="sibTrans" cxnId="{1802E7A7-5DE0-4859-8624-F8E2799110ED}">
      <dgm:prSet/>
      <dgm:spPr/>
      <dgm:t>
        <a:bodyPr/>
        <a:lstStyle/>
        <a:p>
          <a:endParaRPr lang="es-AR"/>
        </a:p>
      </dgm:t>
    </dgm:pt>
    <dgm:pt modelId="{FB1E7128-0B42-4E14-A9D4-F628845595EF}">
      <dgm:prSet custT="1"/>
      <dgm:spPr/>
      <dgm:t>
        <a:bodyPr/>
        <a:lstStyle/>
        <a:p>
          <a:r>
            <a:rPr lang="es-AR" sz="1600" dirty="0" smtClean="0"/>
            <a:t>Orgánica</a:t>
          </a:r>
          <a:endParaRPr lang="es-AR" sz="1600" dirty="0"/>
        </a:p>
      </dgm:t>
    </dgm:pt>
    <dgm:pt modelId="{6EDB09A6-2BAD-4DF8-A3F3-822C53CBAEC8}" type="parTrans" cxnId="{F29C0861-BBC9-40C6-844C-38F8F47980C9}">
      <dgm:prSet/>
      <dgm:spPr/>
      <dgm:t>
        <a:bodyPr/>
        <a:lstStyle/>
        <a:p>
          <a:endParaRPr lang="es-AR"/>
        </a:p>
      </dgm:t>
    </dgm:pt>
    <dgm:pt modelId="{4CF45CAB-E552-43C4-935F-4FBA5F91B7C2}" type="sibTrans" cxnId="{F29C0861-BBC9-40C6-844C-38F8F47980C9}">
      <dgm:prSet/>
      <dgm:spPr/>
      <dgm:t>
        <a:bodyPr/>
        <a:lstStyle/>
        <a:p>
          <a:endParaRPr lang="es-AR"/>
        </a:p>
      </dgm:t>
    </dgm:pt>
    <dgm:pt modelId="{F92938D9-E101-4565-A248-94EFFD3D06FA}">
      <dgm:prSet/>
      <dgm:spPr/>
      <dgm:t>
        <a:bodyPr/>
        <a:lstStyle/>
        <a:p>
          <a:pPr algn="r"/>
          <a:r>
            <a:rPr lang="es-AR" dirty="0" smtClean="0"/>
            <a:t>Niveles de transparencia</a:t>
          </a:r>
          <a:endParaRPr lang="es-AR" dirty="0"/>
        </a:p>
      </dgm:t>
    </dgm:pt>
    <dgm:pt modelId="{B26BC955-601C-423C-9849-FCAE286761DA}" type="parTrans" cxnId="{E7B16EE2-4268-4F36-A643-F65163FF187D}">
      <dgm:prSet/>
      <dgm:spPr/>
      <dgm:t>
        <a:bodyPr/>
        <a:lstStyle/>
        <a:p>
          <a:endParaRPr lang="es-AR"/>
        </a:p>
      </dgm:t>
    </dgm:pt>
    <dgm:pt modelId="{9991369D-49B3-4A29-A0F3-0155E615BC00}" type="sibTrans" cxnId="{E7B16EE2-4268-4F36-A643-F65163FF187D}">
      <dgm:prSet/>
      <dgm:spPr/>
      <dgm:t>
        <a:bodyPr/>
        <a:lstStyle/>
        <a:p>
          <a:endParaRPr lang="es-AR"/>
        </a:p>
      </dgm:t>
    </dgm:pt>
    <dgm:pt modelId="{918E3784-28C8-4C67-8F4B-548383F67422}">
      <dgm:prSet/>
      <dgm:spPr/>
      <dgm:t>
        <a:bodyPr/>
        <a:lstStyle/>
        <a:p>
          <a:pPr algn="r"/>
          <a:r>
            <a:rPr lang="es-AR" dirty="0" smtClean="0"/>
            <a:t>Niveles de deliberación</a:t>
          </a:r>
          <a:endParaRPr lang="es-AR" dirty="0"/>
        </a:p>
      </dgm:t>
    </dgm:pt>
    <dgm:pt modelId="{02E1A46A-2CCB-40BC-A4CB-476AEDC4E7ED}" type="parTrans" cxnId="{E6CBAE2E-4A45-4EBB-93D5-D1EB3083DCA7}">
      <dgm:prSet/>
      <dgm:spPr/>
      <dgm:t>
        <a:bodyPr/>
        <a:lstStyle/>
        <a:p>
          <a:endParaRPr lang="es-AR"/>
        </a:p>
      </dgm:t>
    </dgm:pt>
    <dgm:pt modelId="{0534C59C-A418-419A-BF6F-A75C9AB488C5}" type="sibTrans" cxnId="{E6CBAE2E-4A45-4EBB-93D5-D1EB3083DCA7}">
      <dgm:prSet/>
      <dgm:spPr/>
      <dgm:t>
        <a:bodyPr/>
        <a:lstStyle/>
        <a:p>
          <a:endParaRPr lang="es-AR"/>
        </a:p>
      </dgm:t>
    </dgm:pt>
    <dgm:pt modelId="{58A8C0FE-F314-4298-839F-542821CAF9EF}" type="pres">
      <dgm:prSet presAssocID="{873CF33E-9E8C-4E74-9A4E-EA8CBBB62B9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EE93074-60B6-4945-8E65-058F6BE75C1F}" type="pres">
      <dgm:prSet presAssocID="{873CF33E-9E8C-4E74-9A4E-EA8CBBB62B96}" presName="children" presStyleCnt="0"/>
      <dgm:spPr/>
    </dgm:pt>
    <dgm:pt modelId="{34B4D473-12BF-436E-B221-839EBEB662F8}" type="pres">
      <dgm:prSet presAssocID="{873CF33E-9E8C-4E74-9A4E-EA8CBBB62B96}" presName="child1group" presStyleCnt="0"/>
      <dgm:spPr/>
    </dgm:pt>
    <dgm:pt modelId="{5B4956EA-6803-49C9-8685-8DC87BF403EB}" type="pres">
      <dgm:prSet presAssocID="{873CF33E-9E8C-4E74-9A4E-EA8CBBB62B96}" presName="child1" presStyleLbl="bgAcc1" presStyleIdx="0" presStyleCnt="4" custScaleX="145128"/>
      <dgm:spPr/>
      <dgm:t>
        <a:bodyPr/>
        <a:lstStyle/>
        <a:p>
          <a:endParaRPr lang="es-AR"/>
        </a:p>
      </dgm:t>
    </dgm:pt>
    <dgm:pt modelId="{F6008EA7-B58A-4E37-8F2B-2C0E57D76F87}" type="pres">
      <dgm:prSet presAssocID="{873CF33E-9E8C-4E74-9A4E-EA8CBBB62B9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578F7A2-9B6E-43D9-9BE1-002B3F246E40}" type="pres">
      <dgm:prSet presAssocID="{873CF33E-9E8C-4E74-9A4E-EA8CBBB62B96}" presName="child2group" presStyleCnt="0"/>
      <dgm:spPr/>
    </dgm:pt>
    <dgm:pt modelId="{E7734728-8866-438F-B41A-F45D98E37514}" type="pres">
      <dgm:prSet presAssocID="{873CF33E-9E8C-4E74-9A4E-EA8CBBB62B96}" presName="child2" presStyleLbl="bgAcc1" presStyleIdx="1" presStyleCnt="4" custScaleX="164337"/>
      <dgm:spPr/>
      <dgm:t>
        <a:bodyPr/>
        <a:lstStyle/>
        <a:p>
          <a:endParaRPr lang="es-AR"/>
        </a:p>
      </dgm:t>
    </dgm:pt>
    <dgm:pt modelId="{45B90B17-AA2D-45FC-93CC-E9D70D7EF61A}" type="pres">
      <dgm:prSet presAssocID="{873CF33E-9E8C-4E74-9A4E-EA8CBBB62B9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9DD89CC-8A93-497E-A220-5DFD7453D153}" type="pres">
      <dgm:prSet presAssocID="{873CF33E-9E8C-4E74-9A4E-EA8CBBB62B96}" presName="child3group" presStyleCnt="0"/>
      <dgm:spPr/>
    </dgm:pt>
    <dgm:pt modelId="{7BB76AD8-2FEF-4019-A419-2E650D60DA32}" type="pres">
      <dgm:prSet presAssocID="{873CF33E-9E8C-4E74-9A4E-EA8CBBB62B96}" presName="child3" presStyleLbl="bgAcc1" presStyleIdx="2" presStyleCnt="4" custLinFactNeighborX="32051" custLinFactNeighborY="-31203"/>
      <dgm:spPr/>
      <dgm:t>
        <a:bodyPr/>
        <a:lstStyle/>
        <a:p>
          <a:endParaRPr lang="es-AR"/>
        </a:p>
      </dgm:t>
    </dgm:pt>
    <dgm:pt modelId="{8F3AEA79-CFC6-4164-9507-D715EC9584F5}" type="pres">
      <dgm:prSet presAssocID="{873CF33E-9E8C-4E74-9A4E-EA8CBBB62B9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F25EAA9-5FAC-4112-BCFC-E08C119986DD}" type="pres">
      <dgm:prSet presAssocID="{873CF33E-9E8C-4E74-9A4E-EA8CBBB62B96}" presName="child4group" presStyleCnt="0"/>
      <dgm:spPr/>
    </dgm:pt>
    <dgm:pt modelId="{87A229E4-58AF-48FF-B1CD-8AFD5E6A5D23}" type="pres">
      <dgm:prSet presAssocID="{873CF33E-9E8C-4E74-9A4E-EA8CBBB62B96}" presName="child4" presStyleLbl="bgAcc1" presStyleIdx="3" presStyleCnt="4" custScaleY="127875" custLinFactNeighborX="-24561" custLinFactNeighborY="-35201"/>
      <dgm:spPr/>
      <dgm:t>
        <a:bodyPr/>
        <a:lstStyle/>
        <a:p>
          <a:endParaRPr lang="es-AR"/>
        </a:p>
      </dgm:t>
    </dgm:pt>
    <dgm:pt modelId="{B1599BB2-67A4-4268-849D-FA26CBC1D971}" type="pres">
      <dgm:prSet presAssocID="{873CF33E-9E8C-4E74-9A4E-EA8CBBB62B9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2FF42A9-F0FA-4703-95CB-62B5BB69A65B}" type="pres">
      <dgm:prSet presAssocID="{873CF33E-9E8C-4E74-9A4E-EA8CBBB62B96}" presName="childPlaceholder" presStyleCnt="0"/>
      <dgm:spPr/>
    </dgm:pt>
    <dgm:pt modelId="{3B180774-60F0-43EC-90DD-A2A1D6D72F38}" type="pres">
      <dgm:prSet presAssocID="{873CF33E-9E8C-4E74-9A4E-EA8CBBB62B96}" presName="circle" presStyleCnt="0"/>
      <dgm:spPr/>
    </dgm:pt>
    <dgm:pt modelId="{B943A212-5E87-4E44-8273-9A9E16882780}" type="pres">
      <dgm:prSet presAssocID="{873CF33E-9E8C-4E74-9A4E-EA8CBBB62B9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7A3ED06-CDB2-4FB5-BC30-70C2B33BF7DD}" type="pres">
      <dgm:prSet presAssocID="{873CF33E-9E8C-4E74-9A4E-EA8CBBB62B9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91EBE65-399C-4B37-B6FF-A45B0328C790}" type="pres">
      <dgm:prSet presAssocID="{873CF33E-9E8C-4E74-9A4E-EA8CBBB62B9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CBB2331-8AFC-4BB3-AE32-B2146AA0BE07}" type="pres">
      <dgm:prSet presAssocID="{873CF33E-9E8C-4E74-9A4E-EA8CBBB62B9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D6141CB-6B5B-4823-8518-6FBEE377CA08}" type="pres">
      <dgm:prSet presAssocID="{873CF33E-9E8C-4E74-9A4E-EA8CBBB62B96}" presName="quadrantPlaceholder" presStyleCnt="0"/>
      <dgm:spPr/>
    </dgm:pt>
    <dgm:pt modelId="{ED6009F7-6171-4A1B-BD4E-12D547B0D4DA}" type="pres">
      <dgm:prSet presAssocID="{873CF33E-9E8C-4E74-9A4E-EA8CBBB62B96}" presName="center1" presStyleLbl="fgShp" presStyleIdx="0" presStyleCnt="2"/>
      <dgm:spPr/>
    </dgm:pt>
    <dgm:pt modelId="{4598B17D-F347-4B14-A79D-2D41CF76F467}" type="pres">
      <dgm:prSet presAssocID="{873CF33E-9E8C-4E74-9A4E-EA8CBBB62B96}" presName="center2" presStyleLbl="fgShp" presStyleIdx="1" presStyleCnt="2"/>
      <dgm:spPr/>
    </dgm:pt>
  </dgm:ptLst>
  <dgm:cxnLst>
    <dgm:cxn modelId="{04DA2E91-BEAD-4870-9A33-BB4BAF87C1A8}" type="presOf" srcId="{49AAB2B9-A06B-4FAE-BFF8-E230A0D769F3}" destId="{87A229E4-58AF-48FF-B1CD-8AFD5E6A5D23}" srcOrd="0" destOrd="1" presId="urn:microsoft.com/office/officeart/2005/8/layout/cycle4"/>
    <dgm:cxn modelId="{1802E7A7-5DE0-4859-8624-F8E2799110ED}" srcId="{D9B38256-7786-4242-ABC4-4248AEDDAABF}" destId="{7CB81DFE-B260-4AB7-AE5D-A2A9236BA8A5}" srcOrd="4" destOrd="0" parTransId="{279ECFB0-637A-456E-8DC2-A213CDFFA20F}" sibTransId="{8BA45B57-F4FB-4884-941E-4AB3824FAC86}"/>
    <dgm:cxn modelId="{311BDC32-8624-472C-B5DE-99372D96732B}" type="presOf" srcId="{D9E733BC-E043-4649-97C7-5FCAA10091AF}" destId="{E7734728-8866-438F-B41A-F45D98E37514}" srcOrd="0" destOrd="4" presId="urn:microsoft.com/office/officeart/2005/8/layout/cycle4"/>
    <dgm:cxn modelId="{C43FBD4C-9CDB-46A7-81A5-069C32D2E84D}" type="presOf" srcId="{D69B2CA5-94B0-4890-BB8A-EA977244AD44}" destId="{87A229E4-58AF-48FF-B1CD-8AFD5E6A5D23}" srcOrd="0" destOrd="2" presId="urn:microsoft.com/office/officeart/2005/8/layout/cycle4"/>
    <dgm:cxn modelId="{EF1B7C70-2418-4BCC-8F3C-218C9AD66C0B}" type="presOf" srcId="{C28841C4-755A-43A9-AC5C-E6BD642884F3}" destId="{F6008EA7-B58A-4E37-8F2B-2C0E57D76F87}" srcOrd="1" destOrd="1" presId="urn:microsoft.com/office/officeart/2005/8/layout/cycle4"/>
    <dgm:cxn modelId="{6EA3EEF3-D14A-419D-9429-69001CB6DCD4}" srcId="{873CF33E-9E8C-4E74-9A4E-EA8CBBB62B96}" destId="{B55D68B0-254E-4412-8D1A-E88369CE76D3}" srcOrd="3" destOrd="0" parTransId="{B5D4941E-DC06-445F-A473-299300CEB8C9}" sibTransId="{FA792292-F409-42A2-AC3C-2A736293FB9B}"/>
    <dgm:cxn modelId="{8FB10742-ED2D-4730-A745-2B362385A473}" type="presOf" srcId="{0F405AE4-4472-4AE4-8DCC-F514460BF51B}" destId="{B1599BB2-67A4-4268-849D-FA26CBC1D971}" srcOrd="1" destOrd="3" presId="urn:microsoft.com/office/officeart/2005/8/layout/cycle4"/>
    <dgm:cxn modelId="{75F79752-AF85-4BCC-972A-0EAE99028464}" type="presOf" srcId="{873CF33E-9E8C-4E74-9A4E-EA8CBBB62B96}" destId="{58A8C0FE-F314-4298-839F-542821CAF9EF}" srcOrd="0" destOrd="0" presId="urn:microsoft.com/office/officeart/2005/8/layout/cycle4"/>
    <dgm:cxn modelId="{54B25C04-7AC7-46F4-AD6F-2BD24157FD70}" srcId="{D9B38256-7786-4242-ABC4-4248AEDDAABF}" destId="{C28841C4-755A-43A9-AC5C-E6BD642884F3}" srcOrd="1" destOrd="0" parTransId="{AFD2F917-42ED-4BBC-8037-C7649C9AF9BE}" sibTransId="{011123B7-EF03-4B6F-AE3D-46164574DEC5}"/>
    <dgm:cxn modelId="{CE685B86-8F4D-4EBD-89DF-E1B1E59DBBD1}" type="presOf" srcId="{296754B6-D083-47EC-9E7F-6A431EBE08B9}" destId="{E7734728-8866-438F-B41A-F45D98E37514}" srcOrd="0" destOrd="1" presId="urn:microsoft.com/office/officeart/2005/8/layout/cycle4"/>
    <dgm:cxn modelId="{FD391521-C571-45EE-9FEF-409ED934610C}" type="presOf" srcId="{E2D5F131-F4E6-44FA-8DDA-E95E00BEF229}" destId="{F6008EA7-B58A-4E37-8F2B-2C0E57D76F87}" srcOrd="1" destOrd="0" presId="urn:microsoft.com/office/officeart/2005/8/layout/cycle4"/>
    <dgm:cxn modelId="{E7B16EE2-4268-4F36-A643-F65163FF187D}" srcId="{07CC89F2-A21A-479E-A054-6AF346CD474C}" destId="{F92938D9-E101-4565-A248-94EFFD3D06FA}" srcOrd="0" destOrd="0" parTransId="{B26BC955-601C-423C-9849-FCAE286761DA}" sibTransId="{9991369D-49B3-4A29-A0F3-0155E615BC00}"/>
    <dgm:cxn modelId="{C6519F77-6169-4AA0-B921-80C9DCF7C868}" type="presOf" srcId="{EAF1B036-757E-4ADD-AE8F-3DFF64389DCB}" destId="{47A3ED06-CDB2-4FB5-BC30-70C2B33BF7DD}" srcOrd="0" destOrd="0" presId="urn:microsoft.com/office/officeart/2005/8/layout/cycle4"/>
    <dgm:cxn modelId="{0725E5A8-9F59-489F-A258-2119E9150758}" type="presOf" srcId="{F92938D9-E101-4565-A248-94EFFD3D06FA}" destId="{8F3AEA79-CFC6-4164-9507-D715EC9584F5}" srcOrd="1" destOrd="0" presId="urn:microsoft.com/office/officeart/2005/8/layout/cycle4"/>
    <dgm:cxn modelId="{D72F315A-BAE1-46A5-864E-8988B534B216}" type="presOf" srcId="{D11DF1F6-EE69-48DF-A999-9ED30DF7F963}" destId="{87A229E4-58AF-48FF-B1CD-8AFD5E6A5D23}" srcOrd="0" destOrd="0" presId="urn:microsoft.com/office/officeart/2005/8/layout/cycle4"/>
    <dgm:cxn modelId="{167E2751-500B-4FE9-A172-1AD176537E9A}" srcId="{D9B38256-7786-4242-ABC4-4248AEDDAABF}" destId="{E2D5F131-F4E6-44FA-8DDA-E95E00BEF229}" srcOrd="0" destOrd="0" parTransId="{893E48E1-F2F3-454E-9EBA-BE84CCA91121}" sibTransId="{4F1D9E89-C0D0-4066-B558-23BB3AE94E1D}"/>
    <dgm:cxn modelId="{FA6334D8-EE69-47EA-8F84-98498DDE36FE}" type="presOf" srcId="{A5BA65BB-38E1-4AF6-B6B3-46C4D30E3E28}" destId="{45B90B17-AA2D-45FC-93CC-E9D70D7EF61A}" srcOrd="1" destOrd="2" presId="urn:microsoft.com/office/officeart/2005/8/layout/cycle4"/>
    <dgm:cxn modelId="{AFA79EEE-A9D0-427F-87F2-4A45DCA93EFE}" type="presOf" srcId="{D69B2CA5-94B0-4890-BB8A-EA977244AD44}" destId="{B1599BB2-67A4-4268-849D-FA26CBC1D971}" srcOrd="1" destOrd="2" presId="urn:microsoft.com/office/officeart/2005/8/layout/cycle4"/>
    <dgm:cxn modelId="{623D6D44-F05A-4517-AC67-A7B2DFA86706}" type="presOf" srcId="{C77E1ACB-51B5-426B-B867-8AA528E2D5D6}" destId="{F6008EA7-B58A-4E37-8F2B-2C0E57D76F87}" srcOrd="1" destOrd="2" presId="urn:microsoft.com/office/officeart/2005/8/layout/cycle4"/>
    <dgm:cxn modelId="{F48DA3A3-441D-4921-A8DB-BD3D95948880}" type="presOf" srcId="{7CB81DFE-B260-4AB7-AE5D-A2A9236BA8A5}" destId="{F6008EA7-B58A-4E37-8F2B-2C0E57D76F87}" srcOrd="1" destOrd="4" presId="urn:microsoft.com/office/officeart/2005/8/layout/cycle4"/>
    <dgm:cxn modelId="{D2553ACF-59BC-475B-AF71-581DD1845288}" type="presOf" srcId="{B55D68B0-254E-4412-8D1A-E88369CE76D3}" destId="{4CBB2331-8AFC-4BB3-AE32-B2146AA0BE07}" srcOrd="0" destOrd="0" presId="urn:microsoft.com/office/officeart/2005/8/layout/cycle4"/>
    <dgm:cxn modelId="{F29C0861-BBC9-40C6-844C-38F8F47980C9}" srcId="{D9B38256-7786-4242-ABC4-4248AEDDAABF}" destId="{FB1E7128-0B42-4E14-A9D4-F628845595EF}" srcOrd="5" destOrd="0" parTransId="{6EDB09A6-2BAD-4DF8-A3F3-822C53CBAEC8}" sibTransId="{4CF45CAB-E552-43C4-935F-4FBA5F91B7C2}"/>
    <dgm:cxn modelId="{92F18357-0E52-4365-9B73-D3C31EEC505E}" srcId="{873CF33E-9E8C-4E74-9A4E-EA8CBBB62B96}" destId="{D9B38256-7786-4242-ABC4-4248AEDDAABF}" srcOrd="0" destOrd="0" parTransId="{5669A929-ED81-4C00-ABE0-95AB32D5732D}" sibTransId="{8D953F02-C797-4D7E-8F55-E14330607D60}"/>
    <dgm:cxn modelId="{C7A6D6CA-A94E-47CA-B43F-EC1F6F64B06A}" srcId="{873CF33E-9E8C-4E74-9A4E-EA8CBBB62B96}" destId="{07CC89F2-A21A-479E-A054-6AF346CD474C}" srcOrd="2" destOrd="0" parTransId="{D94D5695-189B-4DA5-B794-692951B1D3E4}" sibTransId="{D33A5A3D-172D-40DD-AC96-6D20F1A8EDF3}"/>
    <dgm:cxn modelId="{F821A46D-2838-471E-9ADA-A38D1477A067}" type="presOf" srcId="{A5BA65BB-38E1-4AF6-B6B3-46C4D30E3E28}" destId="{E7734728-8866-438F-B41A-F45D98E37514}" srcOrd="0" destOrd="2" presId="urn:microsoft.com/office/officeart/2005/8/layout/cycle4"/>
    <dgm:cxn modelId="{CC41BC7A-36BE-406E-A050-BECDD9B58816}" type="presOf" srcId="{D9B38256-7786-4242-ABC4-4248AEDDAABF}" destId="{B943A212-5E87-4E44-8273-9A9E16882780}" srcOrd="0" destOrd="0" presId="urn:microsoft.com/office/officeart/2005/8/layout/cycle4"/>
    <dgm:cxn modelId="{0E41ED70-EC98-433C-9966-C6D37AA54125}" srcId="{EAF1B036-757E-4ADD-AE8F-3DFF64389DCB}" destId="{A5BA65BB-38E1-4AF6-B6B3-46C4D30E3E28}" srcOrd="2" destOrd="0" parTransId="{87CC1272-30AF-4861-AB89-5A32C89AE847}" sibTransId="{2D2FDD37-FBFC-4C9E-A29B-670469871A5D}"/>
    <dgm:cxn modelId="{0D13861B-AD47-4118-AC18-04591D02AC3E}" type="presOf" srcId="{E2D5F131-F4E6-44FA-8DDA-E95E00BEF229}" destId="{5B4956EA-6803-49C9-8685-8DC87BF403EB}" srcOrd="0" destOrd="0" presId="urn:microsoft.com/office/officeart/2005/8/layout/cycle4"/>
    <dgm:cxn modelId="{3EFFF5C6-C740-4E5F-AF77-0FB09A65F635}" type="presOf" srcId="{03171DBA-745B-4AD8-A040-9890D2113193}" destId="{E7734728-8866-438F-B41A-F45D98E37514}" srcOrd="0" destOrd="0" presId="urn:microsoft.com/office/officeart/2005/8/layout/cycle4"/>
    <dgm:cxn modelId="{98015509-3134-4AA8-AFC2-F296D094F3F9}" type="presOf" srcId="{49AAB2B9-A06B-4FAE-BFF8-E230A0D769F3}" destId="{B1599BB2-67A4-4268-849D-FA26CBC1D971}" srcOrd="1" destOrd="1" presId="urn:microsoft.com/office/officeart/2005/8/layout/cycle4"/>
    <dgm:cxn modelId="{31F10C34-94D3-464A-956A-BEEA9A3A522D}" srcId="{B55D68B0-254E-4412-8D1A-E88369CE76D3}" destId="{D69B2CA5-94B0-4890-BB8A-EA977244AD44}" srcOrd="2" destOrd="0" parTransId="{7FAD8356-3493-4C0A-8D5A-61D6E8EB054F}" sibTransId="{14164AB7-555B-4BD6-AAA7-20C4A9449A25}"/>
    <dgm:cxn modelId="{618879D7-3B79-4090-8485-88230158C95A}" type="presOf" srcId="{EDC28389-EE67-496D-8C97-D8EDD229B26A}" destId="{E7734728-8866-438F-B41A-F45D98E37514}" srcOrd="0" destOrd="3" presId="urn:microsoft.com/office/officeart/2005/8/layout/cycle4"/>
    <dgm:cxn modelId="{34970986-F460-4EA4-9CA5-B52FC551681E}" type="presOf" srcId="{D9E733BC-E043-4649-97C7-5FCAA10091AF}" destId="{45B90B17-AA2D-45FC-93CC-E9D70D7EF61A}" srcOrd="1" destOrd="4" presId="urn:microsoft.com/office/officeart/2005/8/layout/cycle4"/>
    <dgm:cxn modelId="{7ACD6074-58CF-4CF9-9EFF-D05AE5BAD54F}" srcId="{D9B38256-7786-4242-ABC4-4248AEDDAABF}" destId="{D8A04450-D44F-4DBA-855A-E699F895A316}" srcOrd="3" destOrd="0" parTransId="{CB221009-2599-4798-9870-D3F4BE809BB6}" sibTransId="{9EC20663-2136-42AB-B1AC-72D50C6D4A89}"/>
    <dgm:cxn modelId="{735BF55E-967B-4F8F-9BEA-CBBCCC1BDE34}" type="presOf" srcId="{C28841C4-755A-43A9-AC5C-E6BD642884F3}" destId="{5B4956EA-6803-49C9-8685-8DC87BF403EB}" srcOrd="0" destOrd="1" presId="urn:microsoft.com/office/officeart/2005/8/layout/cycle4"/>
    <dgm:cxn modelId="{DE14CD75-E3F6-4336-987E-89F9420F320C}" type="presOf" srcId="{D8A04450-D44F-4DBA-855A-E699F895A316}" destId="{5B4956EA-6803-49C9-8685-8DC87BF403EB}" srcOrd="0" destOrd="3" presId="urn:microsoft.com/office/officeart/2005/8/layout/cycle4"/>
    <dgm:cxn modelId="{68807044-E9DB-485A-A305-51C27EB32121}" type="presOf" srcId="{C77E1ACB-51B5-426B-B867-8AA528E2D5D6}" destId="{5B4956EA-6803-49C9-8685-8DC87BF403EB}" srcOrd="0" destOrd="2" presId="urn:microsoft.com/office/officeart/2005/8/layout/cycle4"/>
    <dgm:cxn modelId="{E6461DAC-892A-4A8C-901B-DC7648DC8938}" type="presOf" srcId="{EDC28389-EE67-496D-8C97-D8EDD229B26A}" destId="{45B90B17-AA2D-45FC-93CC-E9D70D7EF61A}" srcOrd="1" destOrd="3" presId="urn:microsoft.com/office/officeart/2005/8/layout/cycle4"/>
    <dgm:cxn modelId="{F4EA830E-B85F-46BE-B750-6F5E5C3F1B1A}" type="presOf" srcId="{918E3784-28C8-4C67-8F4B-548383F67422}" destId="{7BB76AD8-2FEF-4019-A419-2E650D60DA32}" srcOrd="0" destOrd="1" presId="urn:microsoft.com/office/officeart/2005/8/layout/cycle4"/>
    <dgm:cxn modelId="{79F3D07F-0E62-4F8A-BE68-BD57B7F4B128}" srcId="{EAF1B036-757E-4ADD-AE8F-3DFF64389DCB}" destId="{296754B6-D083-47EC-9E7F-6A431EBE08B9}" srcOrd="1" destOrd="0" parTransId="{AFD883D2-384E-444F-B9B1-9753C82AC14B}" sibTransId="{CB31CE11-3836-48E9-93BC-A1AD7124E7E4}"/>
    <dgm:cxn modelId="{BE25A846-6D23-4CF8-8448-A6B1350D3382}" srcId="{EAF1B036-757E-4ADD-AE8F-3DFF64389DCB}" destId="{03171DBA-745B-4AD8-A040-9890D2113193}" srcOrd="0" destOrd="0" parTransId="{CC8FB20E-F4B3-4D4C-B4BE-FBE92043536E}" sibTransId="{B55BF937-9C61-4595-9C3C-C3E885131B49}"/>
    <dgm:cxn modelId="{B1B1A57C-465D-4667-B52F-22C84EC89482}" type="presOf" srcId="{07CC89F2-A21A-479E-A054-6AF346CD474C}" destId="{B91EBE65-399C-4B37-B6FF-A45B0328C790}" srcOrd="0" destOrd="0" presId="urn:microsoft.com/office/officeart/2005/8/layout/cycle4"/>
    <dgm:cxn modelId="{E39FA3E5-6A1E-4D04-8711-0B4CCFBB41F1}" srcId="{873CF33E-9E8C-4E74-9A4E-EA8CBBB62B96}" destId="{EAF1B036-757E-4ADD-AE8F-3DFF64389DCB}" srcOrd="1" destOrd="0" parTransId="{0016BF17-CC9F-49D8-B5C0-E60956C26215}" sibTransId="{474655E4-9C92-4A83-898C-77320E89765E}"/>
    <dgm:cxn modelId="{29971370-C3EB-4DAE-980B-E6BDC6CF0FE7}" srcId="{B55D68B0-254E-4412-8D1A-E88369CE76D3}" destId="{49AAB2B9-A06B-4FAE-BFF8-E230A0D769F3}" srcOrd="1" destOrd="0" parTransId="{04F2B263-926D-407E-BCF9-FF23D75DFED0}" sibTransId="{AF5CA654-9FEC-4822-9FE5-0939525B5F54}"/>
    <dgm:cxn modelId="{F91F3D91-1737-41E0-B9DD-6214ADF8B182}" type="presOf" srcId="{03171DBA-745B-4AD8-A040-9890D2113193}" destId="{45B90B17-AA2D-45FC-93CC-E9D70D7EF61A}" srcOrd="1" destOrd="0" presId="urn:microsoft.com/office/officeart/2005/8/layout/cycle4"/>
    <dgm:cxn modelId="{42952F51-7148-49FC-A5C6-56333CC0D803}" type="presOf" srcId="{0F405AE4-4472-4AE4-8DCC-F514460BF51B}" destId="{87A229E4-58AF-48FF-B1CD-8AFD5E6A5D23}" srcOrd="0" destOrd="3" presId="urn:microsoft.com/office/officeart/2005/8/layout/cycle4"/>
    <dgm:cxn modelId="{642E737D-430F-42DC-AC63-4C39235564A6}" type="presOf" srcId="{918E3784-28C8-4C67-8F4B-548383F67422}" destId="{8F3AEA79-CFC6-4164-9507-D715EC9584F5}" srcOrd="1" destOrd="1" presId="urn:microsoft.com/office/officeart/2005/8/layout/cycle4"/>
    <dgm:cxn modelId="{479113B2-2585-4AF3-BDF1-0B20B67F7B02}" srcId="{B55D68B0-254E-4412-8D1A-E88369CE76D3}" destId="{D11DF1F6-EE69-48DF-A999-9ED30DF7F963}" srcOrd="0" destOrd="0" parTransId="{D56C6103-8D4B-409B-BE7F-8AA8776AD3FE}" sibTransId="{23EC9706-5850-49FB-8A4D-114D06A7C903}"/>
    <dgm:cxn modelId="{924F542A-27DC-404C-A57E-9563614B2D1A}" srcId="{D9B38256-7786-4242-ABC4-4248AEDDAABF}" destId="{C77E1ACB-51B5-426B-B867-8AA528E2D5D6}" srcOrd="2" destOrd="0" parTransId="{73B735E5-220A-4E34-8F06-1F763CD52DA1}" sibTransId="{95736535-00F8-45FF-9059-AC2CDC3250B1}"/>
    <dgm:cxn modelId="{E4FBBCF5-F09C-432B-92A8-16C940C5DADA}" srcId="{EAF1B036-757E-4ADD-AE8F-3DFF64389DCB}" destId="{D9E733BC-E043-4649-97C7-5FCAA10091AF}" srcOrd="4" destOrd="0" parTransId="{627D9A7E-5701-44BC-8C6B-AE25B91303F9}" sibTransId="{696F37BC-0B8F-4ED2-B2AA-D059F7468579}"/>
    <dgm:cxn modelId="{25BCA963-12AF-4CEE-8C12-93BCD1343DCC}" srcId="{EAF1B036-757E-4ADD-AE8F-3DFF64389DCB}" destId="{EDC28389-EE67-496D-8C97-D8EDD229B26A}" srcOrd="3" destOrd="0" parTransId="{72012BB7-31CB-49EC-8790-A570BE602EFF}" sibTransId="{53BA23E9-C64B-49A9-9842-0A30558CA7F4}"/>
    <dgm:cxn modelId="{B1BE9876-B812-418E-B736-98B1E8981600}" srcId="{B55D68B0-254E-4412-8D1A-E88369CE76D3}" destId="{0F405AE4-4472-4AE4-8DCC-F514460BF51B}" srcOrd="3" destOrd="0" parTransId="{8987EEF7-7129-454A-AC6A-9609589A2789}" sibTransId="{E7C34C84-F2D1-40AE-9F6B-F055E77EFB4D}"/>
    <dgm:cxn modelId="{D3DBBCCB-67FD-4627-945A-E40EAEDD36B1}" type="presOf" srcId="{D11DF1F6-EE69-48DF-A999-9ED30DF7F963}" destId="{B1599BB2-67A4-4268-849D-FA26CBC1D971}" srcOrd="1" destOrd="0" presId="urn:microsoft.com/office/officeart/2005/8/layout/cycle4"/>
    <dgm:cxn modelId="{125520AE-D653-4CCA-909A-A8417B2397C0}" type="presOf" srcId="{7CB81DFE-B260-4AB7-AE5D-A2A9236BA8A5}" destId="{5B4956EA-6803-49C9-8685-8DC87BF403EB}" srcOrd="0" destOrd="4" presId="urn:microsoft.com/office/officeart/2005/8/layout/cycle4"/>
    <dgm:cxn modelId="{58CC9722-DF80-4817-B0F9-4F1522026FB3}" type="presOf" srcId="{D8A04450-D44F-4DBA-855A-E699F895A316}" destId="{F6008EA7-B58A-4E37-8F2B-2C0E57D76F87}" srcOrd="1" destOrd="3" presId="urn:microsoft.com/office/officeart/2005/8/layout/cycle4"/>
    <dgm:cxn modelId="{CC27BC8C-3DFE-49FF-AEDC-B41B02BFF0ED}" type="presOf" srcId="{FB1E7128-0B42-4E14-A9D4-F628845595EF}" destId="{F6008EA7-B58A-4E37-8F2B-2C0E57D76F87}" srcOrd="1" destOrd="5" presId="urn:microsoft.com/office/officeart/2005/8/layout/cycle4"/>
    <dgm:cxn modelId="{E6CBAE2E-4A45-4EBB-93D5-D1EB3083DCA7}" srcId="{07CC89F2-A21A-479E-A054-6AF346CD474C}" destId="{918E3784-28C8-4C67-8F4B-548383F67422}" srcOrd="1" destOrd="0" parTransId="{02E1A46A-2CCB-40BC-A4CB-476AEDC4E7ED}" sibTransId="{0534C59C-A418-419A-BF6F-A75C9AB488C5}"/>
    <dgm:cxn modelId="{ECFF1DAD-6740-41ED-91BD-3C81C8F6F008}" type="presOf" srcId="{296754B6-D083-47EC-9E7F-6A431EBE08B9}" destId="{45B90B17-AA2D-45FC-93CC-E9D70D7EF61A}" srcOrd="1" destOrd="1" presId="urn:microsoft.com/office/officeart/2005/8/layout/cycle4"/>
    <dgm:cxn modelId="{D8C0770F-C3B4-4162-B19B-077DD23BA693}" type="presOf" srcId="{FB1E7128-0B42-4E14-A9D4-F628845595EF}" destId="{5B4956EA-6803-49C9-8685-8DC87BF403EB}" srcOrd="0" destOrd="5" presId="urn:microsoft.com/office/officeart/2005/8/layout/cycle4"/>
    <dgm:cxn modelId="{44023F8E-6FC1-47FB-829E-6429FF7FD4BC}" type="presOf" srcId="{F92938D9-E101-4565-A248-94EFFD3D06FA}" destId="{7BB76AD8-2FEF-4019-A419-2E650D60DA32}" srcOrd="0" destOrd="0" presId="urn:microsoft.com/office/officeart/2005/8/layout/cycle4"/>
    <dgm:cxn modelId="{0CF096C2-EF3C-46A9-88A4-B40D1D95E963}" type="presParOf" srcId="{58A8C0FE-F314-4298-839F-542821CAF9EF}" destId="{CEE93074-60B6-4945-8E65-058F6BE75C1F}" srcOrd="0" destOrd="0" presId="urn:microsoft.com/office/officeart/2005/8/layout/cycle4"/>
    <dgm:cxn modelId="{FB5A3AB6-D582-45D6-B35E-B26EE180B404}" type="presParOf" srcId="{CEE93074-60B6-4945-8E65-058F6BE75C1F}" destId="{34B4D473-12BF-436E-B221-839EBEB662F8}" srcOrd="0" destOrd="0" presId="urn:microsoft.com/office/officeart/2005/8/layout/cycle4"/>
    <dgm:cxn modelId="{3A84F17E-52F3-41FB-807B-D09A8DD01F0A}" type="presParOf" srcId="{34B4D473-12BF-436E-B221-839EBEB662F8}" destId="{5B4956EA-6803-49C9-8685-8DC87BF403EB}" srcOrd="0" destOrd="0" presId="urn:microsoft.com/office/officeart/2005/8/layout/cycle4"/>
    <dgm:cxn modelId="{68D9A170-1E5A-4FF5-B45E-A5B6555BD3D9}" type="presParOf" srcId="{34B4D473-12BF-436E-B221-839EBEB662F8}" destId="{F6008EA7-B58A-4E37-8F2B-2C0E57D76F87}" srcOrd="1" destOrd="0" presId="urn:microsoft.com/office/officeart/2005/8/layout/cycle4"/>
    <dgm:cxn modelId="{24CBB02A-4CC9-42EB-94CE-5B4A5D70ECBD}" type="presParOf" srcId="{CEE93074-60B6-4945-8E65-058F6BE75C1F}" destId="{E578F7A2-9B6E-43D9-9BE1-002B3F246E40}" srcOrd="1" destOrd="0" presId="urn:microsoft.com/office/officeart/2005/8/layout/cycle4"/>
    <dgm:cxn modelId="{E675E722-4528-4747-976F-16B2526AAD4B}" type="presParOf" srcId="{E578F7A2-9B6E-43D9-9BE1-002B3F246E40}" destId="{E7734728-8866-438F-B41A-F45D98E37514}" srcOrd="0" destOrd="0" presId="urn:microsoft.com/office/officeart/2005/8/layout/cycle4"/>
    <dgm:cxn modelId="{405C7229-22E5-404C-8C61-9246A211AD4A}" type="presParOf" srcId="{E578F7A2-9B6E-43D9-9BE1-002B3F246E40}" destId="{45B90B17-AA2D-45FC-93CC-E9D70D7EF61A}" srcOrd="1" destOrd="0" presId="urn:microsoft.com/office/officeart/2005/8/layout/cycle4"/>
    <dgm:cxn modelId="{32113619-B545-4B8E-B3F7-51332AAB02F1}" type="presParOf" srcId="{CEE93074-60B6-4945-8E65-058F6BE75C1F}" destId="{89DD89CC-8A93-497E-A220-5DFD7453D153}" srcOrd="2" destOrd="0" presId="urn:microsoft.com/office/officeart/2005/8/layout/cycle4"/>
    <dgm:cxn modelId="{C9D40AB3-19AF-4E42-99B0-FD6956192B7E}" type="presParOf" srcId="{89DD89CC-8A93-497E-A220-5DFD7453D153}" destId="{7BB76AD8-2FEF-4019-A419-2E650D60DA32}" srcOrd="0" destOrd="0" presId="urn:microsoft.com/office/officeart/2005/8/layout/cycle4"/>
    <dgm:cxn modelId="{131EBA36-CE3D-4398-9E2A-D9D24050ED4F}" type="presParOf" srcId="{89DD89CC-8A93-497E-A220-5DFD7453D153}" destId="{8F3AEA79-CFC6-4164-9507-D715EC9584F5}" srcOrd="1" destOrd="0" presId="urn:microsoft.com/office/officeart/2005/8/layout/cycle4"/>
    <dgm:cxn modelId="{EB70C97B-8E82-41A4-AAB8-C149412BD5CD}" type="presParOf" srcId="{CEE93074-60B6-4945-8E65-058F6BE75C1F}" destId="{AF25EAA9-5FAC-4112-BCFC-E08C119986DD}" srcOrd="3" destOrd="0" presId="urn:microsoft.com/office/officeart/2005/8/layout/cycle4"/>
    <dgm:cxn modelId="{2DC1C40E-A656-4A25-8DC8-D9EE777E5204}" type="presParOf" srcId="{AF25EAA9-5FAC-4112-BCFC-E08C119986DD}" destId="{87A229E4-58AF-48FF-B1CD-8AFD5E6A5D23}" srcOrd="0" destOrd="0" presId="urn:microsoft.com/office/officeart/2005/8/layout/cycle4"/>
    <dgm:cxn modelId="{A265C143-07A3-4F24-A2B3-CC4289665FFB}" type="presParOf" srcId="{AF25EAA9-5FAC-4112-BCFC-E08C119986DD}" destId="{B1599BB2-67A4-4268-849D-FA26CBC1D971}" srcOrd="1" destOrd="0" presId="urn:microsoft.com/office/officeart/2005/8/layout/cycle4"/>
    <dgm:cxn modelId="{26231F9B-476A-4F55-94E4-88E6D577BEAF}" type="presParOf" srcId="{CEE93074-60B6-4945-8E65-058F6BE75C1F}" destId="{C2FF42A9-F0FA-4703-95CB-62B5BB69A65B}" srcOrd="4" destOrd="0" presId="urn:microsoft.com/office/officeart/2005/8/layout/cycle4"/>
    <dgm:cxn modelId="{F57CC2BE-6952-49E5-818C-9D251ED66C8B}" type="presParOf" srcId="{58A8C0FE-F314-4298-839F-542821CAF9EF}" destId="{3B180774-60F0-43EC-90DD-A2A1D6D72F38}" srcOrd="1" destOrd="0" presId="urn:microsoft.com/office/officeart/2005/8/layout/cycle4"/>
    <dgm:cxn modelId="{D2515396-E862-4C31-9F4F-0E84EB7383E6}" type="presParOf" srcId="{3B180774-60F0-43EC-90DD-A2A1D6D72F38}" destId="{B943A212-5E87-4E44-8273-9A9E16882780}" srcOrd="0" destOrd="0" presId="urn:microsoft.com/office/officeart/2005/8/layout/cycle4"/>
    <dgm:cxn modelId="{585B0BF8-7581-4DBC-84EE-2F62A7CCA444}" type="presParOf" srcId="{3B180774-60F0-43EC-90DD-A2A1D6D72F38}" destId="{47A3ED06-CDB2-4FB5-BC30-70C2B33BF7DD}" srcOrd="1" destOrd="0" presId="urn:microsoft.com/office/officeart/2005/8/layout/cycle4"/>
    <dgm:cxn modelId="{0E51E95D-FF88-4468-8020-92149381D359}" type="presParOf" srcId="{3B180774-60F0-43EC-90DD-A2A1D6D72F38}" destId="{B91EBE65-399C-4B37-B6FF-A45B0328C790}" srcOrd="2" destOrd="0" presId="urn:microsoft.com/office/officeart/2005/8/layout/cycle4"/>
    <dgm:cxn modelId="{6149A7AB-9CA3-4E3C-B271-A4B730902092}" type="presParOf" srcId="{3B180774-60F0-43EC-90DD-A2A1D6D72F38}" destId="{4CBB2331-8AFC-4BB3-AE32-B2146AA0BE07}" srcOrd="3" destOrd="0" presId="urn:microsoft.com/office/officeart/2005/8/layout/cycle4"/>
    <dgm:cxn modelId="{B5D6E8F0-7ED3-41DC-9803-7792793C284C}" type="presParOf" srcId="{3B180774-60F0-43EC-90DD-A2A1D6D72F38}" destId="{FD6141CB-6B5B-4823-8518-6FBEE377CA08}" srcOrd="4" destOrd="0" presId="urn:microsoft.com/office/officeart/2005/8/layout/cycle4"/>
    <dgm:cxn modelId="{B848E2C9-2A52-4823-AEC6-6DA1C89BEECA}" type="presParOf" srcId="{58A8C0FE-F314-4298-839F-542821CAF9EF}" destId="{ED6009F7-6171-4A1B-BD4E-12D547B0D4DA}" srcOrd="2" destOrd="0" presId="urn:microsoft.com/office/officeart/2005/8/layout/cycle4"/>
    <dgm:cxn modelId="{1D2BF0DF-83F9-4631-A4EE-9A70C967B09B}" type="presParOf" srcId="{58A8C0FE-F314-4298-839F-542821CAF9EF}" destId="{4598B17D-F347-4B14-A79D-2D41CF76F46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CB9F36-DD19-49E7-A4C5-C3320092AC6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7B7B2D7-32E1-455D-881E-38BF9498D786}">
      <dgm:prSet phldrT="[Texto]"/>
      <dgm:spPr/>
      <dgm:t>
        <a:bodyPr/>
        <a:lstStyle/>
        <a:p>
          <a:r>
            <a:rPr lang="es-AR" dirty="0" smtClean="0"/>
            <a:t>Promover la cultura de la transparencia</a:t>
          </a:r>
          <a:endParaRPr lang="es-AR" dirty="0"/>
        </a:p>
      </dgm:t>
    </dgm:pt>
    <dgm:pt modelId="{17D4632C-59A9-4DAE-B8D2-4287810D8733}" type="parTrans" cxnId="{C911F343-969A-4ED6-88AF-A61239A52CF9}">
      <dgm:prSet/>
      <dgm:spPr/>
      <dgm:t>
        <a:bodyPr/>
        <a:lstStyle/>
        <a:p>
          <a:endParaRPr lang="es-AR"/>
        </a:p>
      </dgm:t>
    </dgm:pt>
    <dgm:pt modelId="{D181071A-7EAD-4568-9648-7D2087AB9110}" type="sibTrans" cxnId="{C911F343-969A-4ED6-88AF-A61239A52CF9}">
      <dgm:prSet/>
      <dgm:spPr/>
      <dgm:t>
        <a:bodyPr/>
        <a:lstStyle/>
        <a:p>
          <a:endParaRPr lang="es-AR"/>
        </a:p>
      </dgm:t>
    </dgm:pt>
    <dgm:pt modelId="{AAD31315-21D0-4B36-95FD-B0CE5E240E0A}">
      <dgm:prSet phldrT="[Texto]"/>
      <dgm:spPr/>
      <dgm:t>
        <a:bodyPr/>
        <a:lstStyle/>
        <a:p>
          <a:r>
            <a:rPr lang="es-AR" dirty="0" smtClean="0"/>
            <a:t>Transparentar la información parlamentaria</a:t>
          </a:r>
          <a:endParaRPr lang="es-AR" dirty="0"/>
        </a:p>
      </dgm:t>
    </dgm:pt>
    <dgm:pt modelId="{68CC6BA5-59DD-452C-BE71-FBF79B21E93A}" type="parTrans" cxnId="{DCEAE66E-AB9E-4238-A250-03C87547954A}">
      <dgm:prSet/>
      <dgm:spPr/>
      <dgm:t>
        <a:bodyPr/>
        <a:lstStyle/>
        <a:p>
          <a:endParaRPr lang="es-AR"/>
        </a:p>
      </dgm:t>
    </dgm:pt>
    <dgm:pt modelId="{D5BBB404-0487-46C1-A1E1-0E4201313730}" type="sibTrans" cxnId="{DCEAE66E-AB9E-4238-A250-03C87547954A}">
      <dgm:prSet/>
      <dgm:spPr/>
      <dgm:t>
        <a:bodyPr/>
        <a:lstStyle/>
        <a:p>
          <a:endParaRPr lang="es-AR"/>
        </a:p>
      </dgm:t>
    </dgm:pt>
    <dgm:pt modelId="{E3239ED4-60D0-4A68-BFFA-A3A5F6100C62}">
      <dgm:prSet phldrT="[Texto]"/>
      <dgm:spPr/>
      <dgm:t>
        <a:bodyPr/>
        <a:lstStyle/>
        <a:p>
          <a:r>
            <a:rPr lang="es-AR" dirty="0" smtClean="0"/>
            <a:t>Facilitar el acceso a la información parlamentaria</a:t>
          </a:r>
          <a:endParaRPr lang="es-AR" dirty="0"/>
        </a:p>
      </dgm:t>
    </dgm:pt>
    <dgm:pt modelId="{E7FA160B-2497-4329-A642-039EF92C2699}" type="parTrans" cxnId="{E25475DD-BCD9-484D-919A-DE560ECD3F36}">
      <dgm:prSet/>
      <dgm:spPr/>
      <dgm:t>
        <a:bodyPr/>
        <a:lstStyle/>
        <a:p>
          <a:endParaRPr lang="es-AR"/>
        </a:p>
      </dgm:t>
    </dgm:pt>
    <dgm:pt modelId="{9F51CD52-9C33-44C1-BBB2-DC13936497A9}" type="sibTrans" cxnId="{E25475DD-BCD9-484D-919A-DE560ECD3F36}">
      <dgm:prSet/>
      <dgm:spPr/>
      <dgm:t>
        <a:bodyPr/>
        <a:lstStyle/>
        <a:p>
          <a:endParaRPr lang="es-AR"/>
        </a:p>
      </dgm:t>
    </dgm:pt>
    <dgm:pt modelId="{6BADDA66-8DD0-4496-8720-FB7BC76D3D47}">
      <dgm:prSet phldrT="[Texto]"/>
      <dgm:spPr/>
      <dgm:t>
        <a:bodyPr/>
        <a:lstStyle/>
        <a:p>
          <a:r>
            <a:rPr lang="es-AR" dirty="0" smtClean="0"/>
            <a:t>Permitir el acceso electrónico y análisis de la información parlamentaria</a:t>
          </a:r>
          <a:endParaRPr lang="es-AR" dirty="0"/>
        </a:p>
      </dgm:t>
    </dgm:pt>
    <dgm:pt modelId="{6E67BEEB-81D8-4FC3-B336-71AFB98DBAF8}" type="parTrans" cxnId="{D77B1E24-5BEA-4D59-82A8-4E2E1F4B4C44}">
      <dgm:prSet/>
      <dgm:spPr/>
      <dgm:t>
        <a:bodyPr/>
        <a:lstStyle/>
        <a:p>
          <a:endParaRPr lang="es-AR"/>
        </a:p>
      </dgm:t>
    </dgm:pt>
    <dgm:pt modelId="{018AB810-D9BD-42C0-A570-826A4654B36C}" type="sibTrans" cxnId="{D77B1E24-5BEA-4D59-82A8-4E2E1F4B4C44}">
      <dgm:prSet/>
      <dgm:spPr/>
      <dgm:t>
        <a:bodyPr/>
        <a:lstStyle/>
        <a:p>
          <a:endParaRPr lang="es-AR"/>
        </a:p>
      </dgm:t>
    </dgm:pt>
    <dgm:pt modelId="{6D588395-0906-4956-88C5-C9040CF07C55}" type="pres">
      <dgm:prSet presAssocID="{A4CB9F36-DD19-49E7-A4C5-C3320092AC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F9DC473-E2BD-4AF0-9F7E-275708D45A7F}" type="pres">
      <dgm:prSet presAssocID="{27B7B2D7-32E1-455D-881E-38BF9498D78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EFB3A09-6F17-4117-977B-622D9E0B973A}" type="pres">
      <dgm:prSet presAssocID="{D181071A-7EAD-4568-9648-7D2087AB9110}" presName="sibTrans" presStyleCnt="0"/>
      <dgm:spPr/>
    </dgm:pt>
    <dgm:pt modelId="{0A5B841E-FFB0-40BC-9AE1-65CD177EEB24}" type="pres">
      <dgm:prSet presAssocID="{AAD31315-21D0-4B36-95FD-B0CE5E240E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573A481-D84F-4728-A402-C38D48B0E9F4}" type="pres">
      <dgm:prSet presAssocID="{D5BBB404-0487-46C1-A1E1-0E4201313730}" presName="sibTrans" presStyleCnt="0"/>
      <dgm:spPr/>
    </dgm:pt>
    <dgm:pt modelId="{CA31F97C-2118-4B29-96EC-DA8D17C8CA82}" type="pres">
      <dgm:prSet presAssocID="{E3239ED4-60D0-4A68-BFFA-A3A5F6100C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BF0AEBB-754B-408C-874C-F7501EA78CE3}" type="pres">
      <dgm:prSet presAssocID="{9F51CD52-9C33-44C1-BBB2-DC13936497A9}" presName="sibTrans" presStyleCnt="0"/>
      <dgm:spPr/>
    </dgm:pt>
    <dgm:pt modelId="{AB03AC02-B3D7-42C7-9741-FF254D21FF4D}" type="pres">
      <dgm:prSet presAssocID="{6BADDA66-8DD0-4496-8720-FB7BC76D3D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2E2414B-6760-4C45-9EF5-6F51629ED8B2}" type="presOf" srcId="{AAD31315-21D0-4B36-95FD-B0CE5E240E0A}" destId="{0A5B841E-FFB0-40BC-9AE1-65CD177EEB24}" srcOrd="0" destOrd="0" presId="urn:microsoft.com/office/officeart/2005/8/layout/default"/>
    <dgm:cxn modelId="{D77B1E24-5BEA-4D59-82A8-4E2E1F4B4C44}" srcId="{A4CB9F36-DD19-49E7-A4C5-C3320092AC6C}" destId="{6BADDA66-8DD0-4496-8720-FB7BC76D3D47}" srcOrd="3" destOrd="0" parTransId="{6E67BEEB-81D8-4FC3-B336-71AFB98DBAF8}" sibTransId="{018AB810-D9BD-42C0-A570-826A4654B36C}"/>
    <dgm:cxn modelId="{20F3B783-A3DB-4D2A-88EA-6A916435305E}" type="presOf" srcId="{27B7B2D7-32E1-455D-881E-38BF9498D786}" destId="{7F9DC473-E2BD-4AF0-9F7E-275708D45A7F}" srcOrd="0" destOrd="0" presId="urn:microsoft.com/office/officeart/2005/8/layout/default"/>
    <dgm:cxn modelId="{DCEAE66E-AB9E-4238-A250-03C87547954A}" srcId="{A4CB9F36-DD19-49E7-A4C5-C3320092AC6C}" destId="{AAD31315-21D0-4B36-95FD-B0CE5E240E0A}" srcOrd="1" destOrd="0" parTransId="{68CC6BA5-59DD-452C-BE71-FBF79B21E93A}" sibTransId="{D5BBB404-0487-46C1-A1E1-0E4201313730}"/>
    <dgm:cxn modelId="{C911F343-969A-4ED6-88AF-A61239A52CF9}" srcId="{A4CB9F36-DD19-49E7-A4C5-C3320092AC6C}" destId="{27B7B2D7-32E1-455D-881E-38BF9498D786}" srcOrd="0" destOrd="0" parTransId="{17D4632C-59A9-4DAE-B8D2-4287810D8733}" sibTransId="{D181071A-7EAD-4568-9648-7D2087AB9110}"/>
    <dgm:cxn modelId="{E25475DD-BCD9-484D-919A-DE560ECD3F36}" srcId="{A4CB9F36-DD19-49E7-A4C5-C3320092AC6C}" destId="{E3239ED4-60D0-4A68-BFFA-A3A5F6100C62}" srcOrd="2" destOrd="0" parTransId="{E7FA160B-2497-4329-A642-039EF92C2699}" sibTransId="{9F51CD52-9C33-44C1-BBB2-DC13936497A9}"/>
    <dgm:cxn modelId="{DD486963-421B-4509-93B8-88D584449A43}" type="presOf" srcId="{E3239ED4-60D0-4A68-BFFA-A3A5F6100C62}" destId="{CA31F97C-2118-4B29-96EC-DA8D17C8CA82}" srcOrd="0" destOrd="0" presId="urn:microsoft.com/office/officeart/2005/8/layout/default"/>
    <dgm:cxn modelId="{E5015550-B954-4C14-91E2-DB0E1EB06839}" type="presOf" srcId="{6BADDA66-8DD0-4496-8720-FB7BC76D3D47}" destId="{AB03AC02-B3D7-42C7-9741-FF254D21FF4D}" srcOrd="0" destOrd="0" presId="urn:microsoft.com/office/officeart/2005/8/layout/default"/>
    <dgm:cxn modelId="{FFBBF608-D822-45C4-9D0B-45B27FEA8A3C}" type="presOf" srcId="{A4CB9F36-DD19-49E7-A4C5-C3320092AC6C}" destId="{6D588395-0906-4956-88C5-C9040CF07C55}" srcOrd="0" destOrd="0" presId="urn:microsoft.com/office/officeart/2005/8/layout/default"/>
    <dgm:cxn modelId="{1C09317E-59B2-47BB-ACAF-C9C7A9605DAF}" type="presParOf" srcId="{6D588395-0906-4956-88C5-C9040CF07C55}" destId="{7F9DC473-E2BD-4AF0-9F7E-275708D45A7F}" srcOrd="0" destOrd="0" presId="urn:microsoft.com/office/officeart/2005/8/layout/default"/>
    <dgm:cxn modelId="{80F474F3-0145-40D9-9A90-1F1D174765CD}" type="presParOf" srcId="{6D588395-0906-4956-88C5-C9040CF07C55}" destId="{AEFB3A09-6F17-4117-977B-622D9E0B973A}" srcOrd="1" destOrd="0" presId="urn:microsoft.com/office/officeart/2005/8/layout/default"/>
    <dgm:cxn modelId="{44837EBE-3A5A-4136-B67D-6753B2D0D1E7}" type="presParOf" srcId="{6D588395-0906-4956-88C5-C9040CF07C55}" destId="{0A5B841E-FFB0-40BC-9AE1-65CD177EEB24}" srcOrd="2" destOrd="0" presId="urn:microsoft.com/office/officeart/2005/8/layout/default"/>
    <dgm:cxn modelId="{434631F4-A13C-4375-9FBA-F14DC6A2284D}" type="presParOf" srcId="{6D588395-0906-4956-88C5-C9040CF07C55}" destId="{9573A481-D84F-4728-A402-C38D48B0E9F4}" srcOrd="3" destOrd="0" presId="urn:microsoft.com/office/officeart/2005/8/layout/default"/>
    <dgm:cxn modelId="{AB165D31-B374-4044-BA94-44720D7BBAE3}" type="presParOf" srcId="{6D588395-0906-4956-88C5-C9040CF07C55}" destId="{CA31F97C-2118-4B29-96EC-DA8D17C8CA82}" srcOrd="4" destOrd="0" presId="urn:microsoft.com/office/officeart/2005/8/layout/default"/>
    <dgm:cxn modelId="{4C0C26F7-CDF7-4A71-B83A-015370374403}" type="presParOf" srcId="{6D588395-0906-4956-88C5-C9040CF07C55}" destId="{8BF0AEBB-754B-408C-874C-F7501EA78CE3}" srcOrd="5" destOrd="0" presId="urn:microsoft.com/office/officeart/2005/8/layout/default"/>
    <dgm:cxn modelId="{65F668CF-2ABC-4C39-A39B-C142FFEEDD36}" type="presParOf" srcId="{6D588395-0906-4956-88C5-C9040CF07C55}" destId="{AB03AC02-B3D7-42C7-9741-FF254D21FF4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CB9F36-DD19-49E7-A4C5-C3320092AC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7B7B2D7-32E1-455D-881E-38BF9498D786}">
      <dgm:prSet phldrT="[Texto]" custT="1"/>
      <dgm:spPr/>
      <dgm:t>
        <a:bodyPr/>
        <a:lstStyle/>
        <a:p>
          <a:r>
            <a:rPr lang="es-AR" sz="3200" dirty="0" smtClean="0"/>
            <a:t>Promover la cultura de la transparencia</a:t>
          </a:r>
          <a:endParaRPr lang="es-AR" sz="3200" dirty="0"/>
        </a:p>
      </dgm:t>
    </dgm:pt>
    <dgm:pt modelId="{17D4632C-59A9-4DAE-B8D2-4287810D8733}" type="parTrans" cxnId="{C911F343-969A-4ED6-88AF-A61239A52CF9}">
      <dgm:prSet/>
      <dgm:spPr/>
      <dgm:t>
        <a:bodyPr/>
        <a:lstStyle/>
        <a:p>
          <a:endParaRPr lang="es-AR"/>
        </a:p>
      </dgm:t>
    </dgm:pt>
    <dgm:pt modelId="{D181071A-7EAD-4568-9648-7D2087AB9110}" type="sibTrans" cxnId="{C911F343-969A-4ED6-88AF-A61239A52CF9}">
      <dgm:prSet/>
      <dgm:spPr/>
      <dgm:t>
        <a:bodyPr/>
        <a:lstStyle/>
        <a:p>
          <a:endParaRPr lang="es-AR"/>
        </a:p>
      </dgm:t>
    </dgm:pt>
    <dgm:pt modelId="{447B7092-0AF2-4C41-8193-5F008EFEA119}">
      <dgm:prSet custT="1"/>
      <dgm:spPr/>
      <dgm:t>
        <a:bodyPr/>
        <a:lstStyle/>
        <a:p>
          <a:r>
            <a:rPr lang="es-AR" sz="1800" dirty="0" smtClean="0"/>
            <a:t>Propiedad pública de la información parlamentaria</a:t>
          </a:r>
          <a:endParaRPr lang="es-AR" sz="1800" dirty="0"/>
        </a:p>
      </dgm:t>
    </dgm:pt>
    <dgm:pt modelId="{5F3B60B3-3AAE-489B-B7E9-1525978CFB08}" type="parTrans" cxnId="{8DA94141-8904-402C-9406-C4A1A4115B88}">
      <dgm:prSet/>
      <dgm:spPr/>
      <dgm:t>
        <a:bodyPr/>
        <a:lstStyle/>
        <a:p>
          <a:endParaRPr lang="es-AR"/>
        </a:p>
      </dgm:t>
    </dgm:pt>
    <dgm:pt modelId="{D465749E-BF8F-4E38-B6E0-45BB062C3A97}" type="sibTrans" cxnId="{8DA94141-8904-402C-9406-C4A1A4115B88}">
      <dgm:prSet/>
      <dgm:spPr/>
      <dgm:t>
        <a:bodyPr/>
        <a:lstStyle/>
        <a:p>
          <a:endParaRPr lang="es-AR"/>
        </a:p>
      </dgm:t>
    </dgm:pt>
    <dgm:pt modelId="{9E9221D0-A245-4B4E-9123-018AC9383F04}">
      <dgm:prSet custT="1"/>
      <dgm:spPr/>
      <dgm:t>
        <a:bodyPr/>
        <a:lstStyle/>
        <a:p>
          <a:r>
            <a:rPr lang="es-AR" sz="1800" dirty="0" smtClean="0"/>
            <a:t>Promover la transparencia a partir de la legislación y la supervisión</a:t>
          </a:r>
          <a:endParaRPr lang="es-AR" sz="1800" dirty="0"/>
        </a:p>
      </dgm:t>
    </dgm:pt>
    <dgm:pt modelId="{D1F479A1-EF02-400E-932C-A811B2B24935}" type="parTrans" cxnId="{C28D99DE-001E-415A-A165-FFE6F4796BF9}">
      <dgm:prSet/>
      <dgm:spPr/>
      <dgm:t>
        <a:bodyPr/>
        <a:lstStyle/>
        <a:p>
          <a:endParaRPr lang="es-AR"/>
        </a:p>
      </dgm:t>
    </dgm:pt>
    <dgm:pt modelId="{A70788F0-5384-4B83-BBA4-2622DAC86908}" type="sibTrans" cxnId="{C28D99DE-001E-415A-A165-FFE6F4796BF9}">
      <dgm:prSet/>
      <dgm:spPr/>
      <dgm:t>
        <a:bodyPr/>
        <a:lstStyle/>
        <a:p>
          <a:endParaRPr lang="es-AR"/>
        </a:p>
      </dgm:t>
    </dgm:pt>
    <dgm:pt modelId="{95FB5CA7-4872-4EC4-BFC1-3D51001799C8}">
      <dgm:prSet custT="1"/>
      <dgm:spPr/>
      <dgm:t>
        <a:bodyPr/>
        <a:lstStyle/>
        <a:p>
          <a:r>
            <a:rPr lang="es-AR" sz="1800" dirty="0" smtClean="0"/>
            <a:t>Promover la cultura cívica</a:t>
          </a:r>
          <a:endParaRPr lang="es-AR" sz="1800" dirty="0"/>
        </a:p>
      </dgm:t>
    </dgm:pt>
    <dgm:pt modelId="{66936904-7BD1-4708-8585-B74D44F51E0F}" type="parTrans" cxnId="{963E232F-729E-4859-8BD1-5208CB965B31}">
      <dgm:prSet/>
      <dgm:spPr/>
      <dgm:t>
        <a:bodyPr/>
        <a:lstStyle/>
        <a:p>
          <a:endParaRPr lang="es-AR"/>
        </a:p>
      </dgm:t>
    </dgm:pt>
    <dgm:pt modelId="{85E27DE6-F5E6-4BE2-80D6-B3D9AB847840}" type="sibTrans" cxnId="{963E232F-729E-4859-8BD1-5208CB965B31}">
      <dgm:prSet/>
      <dgm:spPr/>
      <dgm:t>
        <a:bodyPr/>
        <a:lstStyle/>
        <a:p>
          <a:endParaRPr lang="es-AR"/>
        </a:p>
      </dgm:t>
    </dgm:pt>
    <dgm:pt modelId="{86725A3D-815C-4843-A3CD-C013DC839551}">
      <dgm:prSet custT="1"/>
      <dgm:spPr/>
      <dgm:t>
        <a:bodyPr/>
        <a:lstStyle/>
        <a:p>
          <a:r>
            <a:rPr lang="es-AR" sz="1800" dirty="0" smtClean="0"/>
            <a:t>Involucrar a la ciudadanía y la sociedad civil</a:t>
          </a:r>
          <a:endParaRPr lang="es-AR" sz="1800" dirty="0"/>
        </a:p>
      </dgm:t>
    </dgm:pt>
    <dgm:pt modelId="{B6D9328A-7F44-437D-8D50-F9F3D5466436}" type="parTrans" cxnId="{36062BE1-92E3-4135-812A-3F41B016FC8C}">
      <dgm:prSet/>
      <dgm:spPr/>
      <dgm:t>
        <a:bodyPr/>
        <a:lstStyle/>
        <a:p>
          <a:endParaRPr lang="es-AR"/>
        </a:p>
      </dgm:t>
    </dgm:pt>
    <dgm:pt modelId="{02E00E2D-CA22-4C4D-8314-AAE5FB6ED5D4}" type="sibTrans" cxnId="{36062BE1-92E3-4135-812A-3F41B016FC8C}">
      <dgm:prSet/>
      <dgm:spPr/>
      <dgm:t>
        <a:bodyPr/>
        <a:lstStyle/>
        <a:p>
          <a:endParaRPr lang="es-AR"/>
        </a:p>
      </dgm:t>
    </dgm:pt>
    <dgm:pt modelId="{E2D41EFD-0B9C-45CF-903B-3A9AFBB4F3DE}">
      <dgm:prSet custT="1"/>
      <dgm:spPr/>
      <dgm:t>
        <a:bodyPr/>
        <a:lstStyle/>
        <a:p>
          <a:r>
            <a:rPr lang="es-AR" sz="1800" dirty="0" smtClean="0"/>
            <a:t>Garantizar una sociedad civil independiente</a:t>
          </a:r>
          <a:endParaRPr lang="es-AR" sz="1800" dirty="0"/>
        </a:p>
      </dgm:t>
    </dgm:pt>
    <dgm:pt modelId="{CF473962-48B8-4EB2-AEF1-A464345530A4}" type="parTrans" cxnId="{EAC72CED-B261-46AE-9BD9-DCBAF3370135}">
      <dgm:prSet/>
      <dgm:spPr/>
      <dgm:t>
        <a:bodyPr/>
        <a:lstStyle/>
        <a:p>
          <a:endParaRPr lang="es-AR"/>
        </a:p>
      </dgm:t>
    </dgm:pt>
    <dgm:pt modelId="{FAF0F355-2BA6-4CCB-9A25-17063DFF0A25}" type="sibTrans" cxnId="{EAC72CED-B261-46AE-9BD9-DCBAF3370135}">
      <dgm:prSet/>
      <dgm:spPr/>
      <dgm:t>
        <a:bodyPr/>
        <a:lstStyle/>
        <a:p>
          <a:endParaRPr lang="es-AR"/>
        </a:p>
      </dgm:t>
    </dgm:pt>
    <dgm:pt modelId="{820AFE7E-97BE-4A41-8D30-4CFFDE788A60}">
      <dgm:prSet custT="1"/>
      <dgm:spPr/>
      <dgm:t>
        <a:bodyPr/>
        <a:lstStyle/>
        <a:p>
          <a:r>
            <a:rPr lang="es-AR" sz="1800" dirty="0" smtClean="0"/>
            <a:t>Habilitar el monitoreo parlamentario eficaz</a:t>
          </a:r>
          <a:endParaRPr lang="es-AR" sz="1800" dirty="0"/>
        </a:p>
      </dgm:t>
    </dgm:pt>
    <dgm:pt modelId="{0B62C1D2-AD5E-46FD-A9D6-D579B1619621}" type="parTrans" cxnId="{C528B307-0625-4254-91C4-920D3A03277D}">
      <dgm:prSet/>
      <dgm:spPr/>
      <dgm:t>
        <a:bodyPr/>
        <a:lstStyle/>
        <a:p>
          <a:endParaRPr lang="es-AR"/>
        </a:p>
      </dgm:t>
    </dgm:pt>
    <dgm:pt modelId="{A1956C97-AD24-4E2F-A53A-1CEF90147E60}" type="sibTrans" cxnId="{C528B307-0625-4254-91C4-920D3A03277D}">
      <dgm:prSet/>
      <dgm:spPr/>
      <dgm:t>
        <a:bodyPr/>
        <a:lstStyle/>
        <a:p>
          <a:endParaRPr lang="es-AR"/>
        </a:p>
      </dgm:t>
    </dgm:pt>
    <dgm:pt modelId="{B17DF436-5CC9-4603-B5C7-CD4F4DE54414}">
      <dgm:prSet custT="1"/>
      <dgm:spPr/>
      <dgm:t>
        <a:bodyPr/>
        <a:lstStyle/>
        <a:p>
          <a:r>
            <a:rPr lang="es-AR" sz="1800" dirty="0" smtClean="0"/>
            <a:t>Intercambiar buenas prácticas</a:t>
          </a:r>
          <a:endParaRPr lang="es-AR" sz="1800" dirty="0"/>
        </a:p>
      </dgm:t>
    </dgm:pt>
    <dgm:pt modelId="{7EB74B48-75C9-4856-B523-7A4815E2E2F3}" type="parTrans" cxnId="{229FACCE-174E-4A4C-850F-C3D418CE909D}">
      <dgm:prSet/>
      <dgm:spPr/>
      <dgm:t>
        <a:bodyPr/>
        <a:lstStyle/>
        <a:p>
          <a:endParaRPr lang="es-AR"/>
        </a:p>
      </dgm:t>
    </dgm:pt>
    <dgm:pt modelId="{F7EDFDE7-C9C3-4B96-9946-7CA438D561CE}" type="sibTrans" cxnId="{229FACCE-174E-4A4C-850F-C3D418CE909D}">
      <dgm:prSet/>
      <dgm:spPr/>
      <dgm:t>
        <a:bodyPr/>
        <a:lstStyle/>
        <a:p>
          <a:endParaRPr lang="es-AR"/>
        </a:p>
      </dgm:t>
    </dgm:pt>
    <dgm:pt modelId="{4E4B8DDF-3292-46DD-9811-3812519A130B}">
      <dgm:prSet custT="1"/>
      <dgm:spPr/>
      <dgm:t>
        <a:bodyPr/>
        <a:lstStyle/>
        <a:p>
          <a:r>
            <a:rPr lang="es-AR" sz="1800" dirty="0" smtClean="0"/>
            <a:t>Garantizar el recurso legal</a:t>
          </a:r>
          <a:endParaRPr lang="es-AR" sz="1800" dirty="0"/>
        </a:p>
      </dgm:t>
    </dgm:pt>
    <dgm:pt modelId="{692B5B96-D9EF-47CE-8537-362CD45168BC}" type="parTrans" cxnId="{792391F0-F19C-4A59-89C5-ECD14CA66373}">
      <dgm:prSet/>
      <dgm:spPr/>
      <dgm:t>
        <a:bodyPr/>
        <a:lstStyle/>
        <a:p>
          <a:endParaRPr lang="es-AR"/>
        </a:p>
      </dgm:t>
    </dgm:pt>
    <dgm:pt modelId="{AF2B92E8-01BD-4F35-B940-0C76A253F4B4}" type="sibTrans" cxnId="{792391F0-F19C-4A59-89C5-ECD14CA66373}">
      <dgm:prSet/>
      <dgm:spPr/>
      <dgm:t>
        <a:bodyPr/>
        <a:lstStyle/>
        <a:p>
          <a:endParaRPr lang="es-AR"/>
        </a:p>
      </dgm:t>
    </dgm:pt>
    <dgm:pt modelId="{43C8E41B-4275-4D13-8B10-0961DD869AC0}">
      <dgm:prSet custT="1"/>
      <dgm:spPr/>
      <dgm:t>
        <a:bodyPr/>
        <a:lstStyle/>
        <a:p>
          <a:r>
            <a:rPr lang="es-AR" sz="1800" dirty="0" smtClean="0"/>
            <a:t>Proporcionar información completa, oportuna y exacta</a:t>
          </a:r>
          <a:endParaRPr lang="es-AR" sz="1800" dirty="0"/>
        </a:p>
      </dgm:t>
    </dgm:pt>
    <dgm:pt modelId="{3F085195-CFF4-4712-A114-DB287A777527}" type="parTrans" cxnId="{43E6C0FD-13BC-44F5-8A92-D14DAA4E894A}">
      <dgm:prSet/>
      <dgm:spPr/>
      <dgm:t>
        <a:bodyPr/>
        <a:lstStyle/>
        <a:p>
          <a:endParaRPr lang="es-AR"/>
        </a:p>
      </dgm:t>
    </dgm:pt>
    <dgm:pt modelId="{08C235CB-8291-416F-B2D2-694C6AB2F843}" type="sibTrans" cxnId="{43E6C0FD-13BC-44F5-8A92-D14DAA4E894A}">
      <dgm:prSet/>
      <dgm:spPr/>
      <dgm:t>
        <a:bodyPr/>
        <a:lstStyle/>
        <a:p>
          <a:endParaRPr lang="es-AR"/>
        </a:p>
      </dgm:t>
    </dgm:pt>
    <dgm:pt modelId="{9B5189AC-4BE5-4DF8-922D-91D965278835}" type="pres">
      <dgm:prSet presAssocID="{A4CB9F36-DD19-49E7-A4C5-C3320092AC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BB39EC1-358F-42B0-B199-ED0DAB483E1D}" type="pres">
      <dgm:prSet presAssocID="{27B7B2D7-32E1-455D-881E-38BF9498D786}" presName="linNode" presStyleCnt="0"/>
      <dgm:spPr/>
    </dgm:pt>
    <dgm:pt modelId="{7DF8D4AC-8B7C-4FF5-ACF9-59519B47DC0B}" type="pres">
      <dgm:prSet presAssocID="{27B7B2D7-32E1-455D-881E-38BF9498D78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F442ACF-E229-4906-AF47-D4E92FFD4D13}" type="pres">
      <dgm:prSet presAssocID="{27B7B2D7-32E1-455D-881E-38BF9498D786}" presName="descendantText" presStyleLbl="alignAccFollowNode1" presStyleIdx="0" presStyleCnt="1" custScaleY="11496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7E9C05F-7E73-40BE-AFBF-6673B2FAF0BA}" type="presOf" srcId="{95FB5CA7-4872-4EC4-BFC1-3D51001799C8}" destId="{FF442ACF-E229-4906-AF47-D4E92FFD4D13}" srcOrd="0" destOrd="2" presId="urn:microsoft.com/office/officeart/2005/8/layout/vList5"/>
    <dgm:cxn modelId="{90AB0A91-54EF-4899-B973-25A1019EDDC4}" type="presOf" srcId="{B17DF436-5CC9-4603-B5C7-CD4F4DE54414}" destId="{FF442ACF-E229-4906-AF47-D4E92FFD4D13}" srcOrd="0" destOrd="6" presId="urn:microsoft.com/office/officeart/2005/8/layout/vList5"/>
    <dgm:cxn modelId="{69AE37FF-9A26-4808-89AD-BBC8568A5480}" type="presOf" srcId="{E2D41EFD-0B9C-45CF-903B-3A9AFBB4F3DE}" destId="{FF442ACF-E229-4906-AF47-D4E92FFD4D13}" srcOrd="0" destOrd="4" presId="urn:microsoft.com/office/officeart/2005/8/layout/vList5"/>
    <dgm:cxn modelId="{A95A3E2B-42EF-4A88-BD6B-7029F66573FD}" type="presOf" srcId="{4E4B8DDF-3292-46DD-9811-3812519A130B}" destId="{FF442ACF-E229-4906-AF47-D4E92FFD4D13}" srcOrd="0" destOrd="7" presId="urn:microsoft.com/office/officeart/2005/8/layout/vList5"/>
    <dgm:cxn modelId="{C28D99DE-001E-415A-A165-FFE6F4796BF9}" srcId="{27B7B2D7-32E1-455D-881E-38BF9498D786}" destId="{9E9221D0-A245-4B4E-9123-018AC9383F04}" srcOrd="1" destOrd="0" parTransId="{D1F479A1-EF02-400E-932C-A811B2B24935}" sibTransId="{A70788F0-5384-4B83-BBA4-2622DAC86908}"/>
    <dgm:cxn modelId="{AC4F8655-FC53-4433-9673-EC4175CC53CF}" type="presOf" srcId="{86725A3D-815C-4843-A3CD-C013DC839551}" destId="{FF442ACF-E229-4906-AF47-D4E92FFD4D13}" srcOrd="0" destOrd="3" presId="urn:microsoft.com/office/officeart/2005/8/layout/vList5"/>
    <dgm:cxn modelId="{B544782E-F69B-49A5-AE42-5965F0318823}" type="presOf" srcId="{447B7092-0AF2-4C41-8193-5F008EFEA119}" destId="{FF442ACF-E229-4906-AF47-D4E92FFD4D13}" srcOrd="0" destOrd="0" presId="urn:microsoft.com/office/officeart/2005/8/layout/vList5"/>
    <dgm:cxn modelId="{6F9B950D-8360-4D8E-874B-2675640DB0D3}" type="presOf" srcId="{9E9221D0-A245-4B4E-9123-018AC9383F04}" destId="{FF442ACF-E229-4906-AF47-D4E92FFD4D13}" srcOrd="0" destOrd="1" presId="urn:microsoft.com/office/officeart/2005/8/layout/vList5"/>
    <dgm:cxn modelId="{A309EAC6-268D-4227-AB53-E871E0A00AF6}" type="presOf" srcId="{820AFE7E-97BE-4A41-8D30-4CFFDE788A60}" destId="{FF442ACF-E229-4906-AF47-D4E92FFD4D13}" srcOrd="0" destOrd="5" presId="urn:microsoft.com/office/officeart/2005/8/layout/vList5"/>
    <dgm:cxn modelId="{229FACCE-174E-4A4C-850F-C3D418CE909D}" srcId="{27B7B2D7-32E1-455D-881E-38BF9498D786}" destId="{B17DF436-5CC9-4603-B5C7-CD4F4DE54414}" srcOrd="6" destOrd="0" parTransId="{7EB74B48-75C9-4856-B523-7A4815E2E2F3}" sibTransId="{F7EDFDE7-C9C3-4B96-9946-7CA438D561CE}"/>
    <dgm:cxn modelId="{963E232F-729E-4859-8BD1-5208CB965B31}" srcId="{27B7B2D7-32E1-455D-881E-38BF9498D786}" destId="{95FB5CA7-4872-4EC4-BFC1-3D51001799C8}" srcOrd="2" destOrd="0" parTransId="{66936904-7BD1-4708-8585-B74D44F51E0F}" sibTransId="{85E27DE6-F5E6-4BE2-80D6-B3D9AB847840}"/>
    <dgm:cxn modelId="{EAC72CED-B261-46AE-9BD9-DCBAF3370135}" srcId="{27B7B2D7-32E1-455D-881E-38BF9498D786}" destId="{E2D41EFD-0B9C-45CF-903B-3A9AFBB4F3DE}" srcOrd="4" destOrd="0" parTransId="{CF473962-48B8-4EB2-AEF1-A464345530A4}" sibTransId="{FAF0F355-2BA6-4CCB-9A25-17063DFF0A25}"/>
    <dgm:cxn modelId="{C911F343-969A-4ED6-88AF-A61239A52CF9}" srcId="{A4CB9F36-DD19-49E7-A4C5-C3320092AC6C}" destId="{27B7B2D7-32E1-455D-881E-38BF9498D786}" srcOrd="0" destOrd="0" parTransId="{17D4632C-59A9-4DAE-B8D2-4287810D8733}" sibTransId="{D181071A-7EAD-4568-9648-7D2087AB9110}"/>
    <dgm:cxn modelId="{B8391641-7FD2-4D8E-955A-E4D9A1A61FF2}" type="presOf" srcId="{A4CB9F36-DD19-49E7-A4C5-C3320092AC6C}" destId="{9B5189AC-4BE5-4DF8-922D-91D965278835}" srcOrd="0" destOrd="0" presId="urn:microsoft.com/office/officeart/2005/8/layout/vList5"/>
    <dgm:cxn modelId="{792391F0-F19C-4A59-89C5-ECD14CA66373}" srcId="{27B7B2D7-32E1-455D-881E-38BF9498D786}" destId="{4E4B8DDF-3292-46DD-9811-3812519A130B}" srcOrd="7" destOrd="0" parTransId="{692B5B96-D9EF-47CE-8537-362CD45168BC}" sibTransId="{AF2B92E8-01BD-4F35-B940-0C76A253F4B4}"/>
    <dgm:cxn modelId="{24E0A100-B475-47E1-AD80-041C9A244BF5}" type="presOf" srcId="{43C8E41B-4275-4D13-8B10-0961DD869AC0}" destId="{FF442ACF-E229-4906-AF47-D4E92FFD4D13}" srcOrd="0" destOrd="8" presId="urn:microsoft.com/office/officeart/2005/8/layout/vList5"/>
    <dgm:cxn modelId="{36062BE1-92E3-4135-812A-3F41B016FC8C}" srcId="{27B7B2D7-32E1-455D-881E-38BF9498D786}" destId="{86725A3D-815C-4843-A3CD-C013DC839551}" srcOrd="3" destOrd="0" parTransId="{B6D9328A-7F44-437D-8D50-F9F3D5466436}" sibTransId="{02E00E2D-CA22-4C4D-8314-AAE5FB6ED5D4}"/>
    <dgm:cxn modelId="{C043E1F7-A502-43BB-B56E-2B5D9BAABC4B}" type="presOf" srcId="{27B7B2D7-32E1-455D-881E-38BF9498D786}" destId="{7DF8D4AC-8B7C-4FF5-ACF9-59519B47DC0B}" srcOrd="0" destOrd="0" presId="urn:microsoft.com/office/officeart/2005/8/layout/vList5"/>
    <dgm:cxn modelId="{43E6C0FD-13BC-44F5-8A92-D14DAA4E894A}" srcId="{27B7B2D7-32E1-455D-881E-38BF9498D786}" destId="{43C8E41B-4275-4D13-8B10-0961DD869AC0}" srcOrd="8" destOrd="0" parTransId="{3F085195-CFF4-4712-A114-DB287A777527}" sibTransId="{08C235CB-8291-416F-B2D2-694C6AB2F843}"/>
    <dgm:cxn modelId="{C528B307-0625-4254-91C4-920D3A03277D}" srcId="{27B7B2D7-32E1-455D-881E-38BF9498D786}" destId="{820AFE7E-97BE-4A41-8D30-4CFFDE788A60}" srcOrd="5" destOrd="0" parTransId="{0B62C1D2-AD5E-46FD-A9D6-D579B1619621}" sibTransId="{A1956C97-AD24-4E2F-A53A-1CEF90147E60}"/>
    <dgm:cxn modelId="{8DA94141-8904-402C-9406-C4A1A4115B88}" srcId="{27B7B2D7-32E1-455D-881E-38BF9498D786}" destId="{447B7092-0AF2-4C41-8193-5F008EFEA119}" srcOrd="0" destOrd="0" parTransId="{5F3B60B3-3AAE-489B-B7E9-1525978CFB08}" sibTransId="{D465749E-BF8F-4E38-B6E0-45BB062C3A97}"/>
    <dgm:cxn modelId="{9FF14EA2-9E49-4AC0-BBFD-AACE338016C5}" type="presParOf" srcId="{9B5189AC-4BE5-4DF8-922D-91D965278835}" destId="{FBB39EC1-358F-42B0-B199-ED0DAB483E1D}" srcOrd="0" destOrd="0" presId="urn:microsoft.com/office/officeart/2005/8/layout/vList5"/>
    <dgm:cxn modelId="{EFA62920-3F67-41EE-B25F-6C256DB5212C}" type="presParOf" srcId="{FBB39EC1-358F-42B0-B199-ED0DAB483E1D}" destId="{7DF8D4AC-8B7C-4FF5-ACF9-59519B47DC0B}" srcOrd="0" destOrd="0" presId="urn:microsoft.com/office/officeart/2005/8/layout/vList5"/>
    <dgm:cxn modelId="{596C0F0D-1D9B-45BF-BE4B-C06D2F512E39}" type="presParOf" srcId="{FBB39EC1-358F-42B0-B199-ED0DAB483E1D}" destId="{FF442ACF-E229-4906-AF47-D4E92FFD4D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80243-3CF5-49E3-8458-82DB6A49F7FF}">
      <dsp:nvSpPr>
        <dsp:cNvPr id="0" name=""/>
        <dsp:cNvSpPr/>
      </dsp:nvSpPr>
      <dsp:spPr>
        <a:xfrm>
          <a:off x="4951095" y="964961"/>
          <a:ext cx="7416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16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5302630" y="1006819"/>
        <a:ext cx="38614" cy="7722"/>
      </dsp:txXfrm>
    </dsp:sp>
    <dsp:sp modelId="{5C3A3E60-0250-40BA-809A-F9B7F911B957}">
      <dsp:nvSpPr>
        <dsp:cNvPr id="0" name=""/>
        <dsp:cNvSpPr/>
      </dsp:nvSpPr>
      <dsp:spPr>
        <a:xfrm>
          <a:off x="1595141" y="3354"/>
          <a:ext cx="3357754" cy="2014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VOZ: Demandas y necesidades ciudadanas</a:t>
          </a:r>
          <a:endParaRPr lang="es-AR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000" kern="1200" dirty="0"/>
        </a:p>
      </dsp:txBody>
      <dsp:txXfrm>
        <a:off x="1595141" y="3354"/>
        <a:ext cx="3357754" cy="2014652"/>
      </dsp:txXfrm>
    </dsp:sp>
    <dsp:sp modelId="{E2CF09D0-9BB2-47A4-9085-797E98275782}">
      <dsp:nvSpPr>
        <dsp:cNvPr id="0" name=""/>
        <dsp:cNvSpPr/>
      </dsp:nvSpPr>
      <dsp:spPr>
        <a:xfrm>
          <a:off x="3274018" y="2016207"/>
          <a:ext cx="4130037" cy="741683"/>
        </a:xfrm>
        <a:custGeom>
          <a:avLst/>
          <a:gdLst/>
          <a:ahLst/>
          <a:cxnLst/>
          <a:rect l="0" t="0" r="0" b="0"/>
          <a:pathLst>
            <a:path>
              <a:moveTo>
                <a:pt x="4130037" y="0"/>
              </a:moveTo>
              <a:lnTo>
                <a:pt x="4130037" y="387941"/>
              </a:lnTo>
              <a:lnTo>
                <a:pt x="0" y="387941"/>
              </a:lnTo>
              <a:lnTo>
                <a:pt x="0" y="74168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5233996" y="2383187"/>
        <a:ext cx="210081" cy="7722"/>
      </dsp:txXfrm>
    </dsp:sp>
    <dsp:sp modelId="{2A7080BB-7C5A-4712-9673-32CC67913D67}">
      <dsp:nvSpPr>
        <dsp:cNvPr id="0" name=""/>
        <dsp:cNvSpPr/>
      </dsp:nvSpPr>
      <dsp:spPr>
        <a:xfrm>
          <a:off x="5725179" y="3354"/>
          <a:ext cx="3357754" cy="2014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smtClean="0"/>
            <a:t>Autoridad de los gobiernos derivada de la ciudadanía</a:t>
          </a:r>
          <a:endParaRPr lang="es-AR" sz="2500" kern="1200" dirty="0"/>
        </a:p>
      </dsp:txBody>
      <dsp:txXfrm>
        <a:off x="5725179" y="3354"/>
        <a:ext cx="3357754" cy="2014652"/>
      </dsp:txXfrm>
    </dsp:sp>
    <dsp:sp modelId="{61E49C00-ECC6-4D6F-A75B-AAD3700B7C7B}">
      <dsp:nvSpPr>
        <dsp:cNvPr id="0" name=""/>
        <dsp:cNvSpPr/>
      </dsp:nvSpPr>
      <dsp:spPr>
        <a:xfrm>
          <a:off x="4951095" y="3751896"/>
          <a:ext cx="7416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16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5302630" y="3793755"/>
        <a:ext cx="38614" cy="7722"/>
      </dsp:txXfrm>
    </dsp:sp>
    <dsp:sp modelId="{30970447-018C-40C8-9B17-7C15DCB453A0}">
      <dsp:nvSpPr>
        <dsp:cNvPr id="0" name=""/>
        <dsp:cNvSpPr/>
      </dsp:nvSpPr>
      <dsp:spPr>
        <a:xfrm>
          <a:off x="1595141" y="2790290"/>
          <a:ext cx="3357754" cy="2014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RESPUESTA: Obligación de responder a sus demandas y necesidades</a:t>
          </a:r>
          <a:endParaRPr lang="es-AR" sz="2500" kern="1200" dirty="0"/>
        </a:p>
      </dsp:txBody>
      <dsp:txXfrm>
        <a:off x="1595141" y="2790290"/>
        <a:ext cx="3357754" cy="2014652"/>
      </dsp:txXfrm>
    </dsp:sp>
    <dsp:sp modelId="{BEED2C63-89FB-461C-8277-0799549257DF}">
      <dsp:nvSpPr>
        <dsp:cNvPr id="0" name=""/>
        <dsp:cNvSpPr/>
      </dsp:nvSpPr>
      <dsp:spPr>
        <a:xfrm>
          <a:off x="5725179" y="2790290"/>
          <a:ext cx="3357754" cy="2014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Estado de derecho y democracia</a:t>
          </a:r>
          <a:endParaRPr lang="es-AR" sz="2500" kern="1200" dirty="0"/>
        </a:p>
      </dsp:txBody>
      <dsp:txXfrm>
        <a:off x="5725179" y="2790290"/>
        <a:ext cx="3357754" cy="20146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966A-82CE-4B06-8C64-59E9D64B7F66}">
      <dsp:nvSpPr>
        <dsp:cNvPr id="0" name=""/>
        <dsp:cNvSpPr/>
      </dsp:nvSpPr>
      <dsp:spPr>
        <a:xfrm>
          <a:off x="5926" y="0"/>
          <a:ext cx="2079510" cy="4796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Ciudadanía</a:t>
          </a:r>
          <a:endParaRPr lang="es-AR" sz="2600" kern="1200" dirty="0"/>
        </a:p>
      </dsp:txBody>
      <dsp:txXfrm>
        <a:off x="5926" y="0"/>
        <a:ext cx="2079510" cy="1439088"/>
      </dsp:txXfrm>
    </dsp:sp>
    <dsp:sp modelId="{8B0E5DA0-4017-417D-B384-79102CF9F97E}">
      <dsp:nvSpPr>
        <dsp:cNvPr id="0" name=""/>
        <dsp:cNvSpPr/>
      </dsp:nvSpPr>
      <dsp:spPr>
        <a:xfrm>
          <a:off x="213877" y="1439088"/>
          <a:ext cx="1663608" cy="3118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Destinatario último del gobierno en sentido amplio (no legal)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Personas y grupos en un territorio en base a principios inclusivos y no discriminatorios</a:t>
          </a:r>
          <a:endParaRPr lang="es-AR" sz="1600" kern="1200" dirty="0"/>
        </a:p>
      </dsp:txBody>
      <dsp:txXfrm>
        <a:off x="262602" y="1487813"/>
        <a:ext cx="1566158" cy="3020575"/>
      </dsp:txXfrm>
    </dsp:sp>
    <dsp:sp modelId="{8D8956DF-37D1-4CCE-93D8-F9E528229570}">
      <dsp:nvSpPr>
        <dsp:cNvPr id="0" name=""/>
        <dsp:cNvSpPr/>
      </dsp:nvSpPr>
      <dsp:spPr>
        <a:xfrm>
          <a:off x="2241399" y="0"/>
          <a:ext cx="2079510" cy="4796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Transparencia</a:t>
          </a:r>
          <a:endParaRPr lang="es-AR" sz="2600" kern="1200" dirty="0"/>
        </a:p>
      </dsp:txBody>
      <dsp:txXfrm>
        <a:off x="2241399" y="0"/>
        <a:ext cx="2079510" cy="1439088"/>
      </dsp:txXfrm>
    </dsp:sp>
    <dsp:sp modelId="{F2D754F9-7445-4E42-8B06-6938ADD55DA5}">
      <dsp:nvSpPr>
        <dsp:cNvPr id="0" name=""/>
        <dsp:cNvSpPr/>
      </dsp:nvSpPr>
      <dsp:spPr>
        <a:xfrm>
          <a:off x="2449350" y="1439088"/>
          <a:ext cx="1663608" cy="3118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Acciones destinadas a hacer accesible la información, procesos y decisiones que se toman en la esfera estatal vinculada a los recursos e intereses públicos</a:t>
          </a:r>
          <a:endParaRPr lang="es-AR" sz="1600" kern="1200" dirty="0"/>
        </a:p>
      </dsp:txBody>
      <dsp:txXfrm>
        <a:off x="2498075" y="1487813"/>
        <a:ext cx="1566158" cy="3020575"/>
      </dsp:txXfrm>
    </dsp:sp>
    <dsp:sp modelId="{3E0EA527-F1FC-4DA5-B7D3-7F59C35C8DFB}">
      <dsp:nvSpPr>
        <dsp:cNvPr id="0" name=""/>
        <dsp:cNvSpPr/>
      </dsp:nvSpPr>
      <dsp:spPr>
        <a:xfrm>
          <a:off x="4476872" y="0"/>
          <a:ext cx="2079510" cy="4796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Rendición de cuentas</a:t>
          </a:r>
          <a:endParaRPr lang="es-AR" sz="2600" kern="1200" dirty="0"/>
        </a:p>
      </dsp:txBody>
      <dsp:txXfrm>
        <a:off x="4476872" y="0"/>
        <a:ext cx="2079510" cy="1439088"/>
      </dsp:txXfrm>
    </dsp:sp>
    <dsp:sp modelId="{38D75658-DAA0-449B-8D4A-D9DA1438F989}">
      <dsp:nvSpPr>
        <dsp:cNvPr id="0" name=""/>
        <dsp:cNvSpPr/>
      </dsp:nvSpPr>
      <dsp:spPr>
        <a:xfrm>
          <a:off x="4684823" y="1439088"/>
          <a:ext cx="1663608" cy="3118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Obligación impuesta a los actores con responsabilidad pública y gubernamental de dar cuenta de sus acciones</a:t>
          </a:r>
          <a:endParaRPr lang="es-AR" sz="1600" kern="1200" dirty="0"/>
        </a:p>
      </dsp:txBody>
      <dsp:txXfrm>
        <a:off x="4733548" y="1487813"/>
        <a:ext cx="1566158" cy="3020575"/>
      </dsp:txXfrm>
    </dsp:sp>
    <dsp:sp modelId="{7F3DBF7A-59B2-40AB-A632-B10836B587A2}">
      <dsp:nvSpPr>
        <dsp:cNvPr id="0" name=""/>
        <dsp:cNvSpPr/>
      </dsp:nvSpPr>
      <dsp:spPr>
        <a:xfrm>
          <a:off x="6712346" y="0"/>
          <a:ext cx="2079510" cy="4796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Respuesta del Estado</a:t>
          </a:r>
          <a:endParaRPr lang="es-AR" sz="2600" kern="1200" dirty="0"/>
        </a:p>
      </dsp:txBody>
      <dsp:txXfrm>
        <a:off x="6712346" y="0"/>
        <a:ext cx="2079510" cy="1439088"/>
      </dsp:txXfrm>
    </dsp:sp>
    <dsp:sp modelId="{E061619E-E674-4339-9793-815744C27BE7}">
      <dsp:nvSpPr>
        <dsp:cNvPr id="0" name=""/>
        <dsp:cNvSpPr/>
      </dsp:nvSpPr>
      <dsp:spPr>
        <a:xfrm>
          <a:off x="6920297" y="1439088"/>
          <a:ext cx="1663608" cy="3118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0" i="0" kern="1200" dirty="0" smtClean="0"/>
            <a:t>Proceso de diseño e implementación de políticas públicas basadas en las necesidades y derechos  de la ciudadanía , generada en base al aporte y escucha de sus voces</a:t>
          </a:r>
          <a:endParaRPr lang="es-AR" sz="1600" kern="1200" dirty="0"/>
        </a:p>
      </dsp:txBody>
      <dsp:txXfrm>
        <a:off x="6969022" y="1487813"/>
        <a:ext cx="1566158" cy="3020575"/>
      </dsp:txXfrm>
    </dsp:sp>
    <dsp:sp modelId="{CAF94741-35E5-42BF-89F2-55D685704334}">
      <dsp:nvSpPr>
        <dsp:cNvPr id="0" name=""/>
        <dsp:cNvSpPr/>
      </dsp:nvSpPr>
      <dsp:spPr>
        <a:xfrm>
          <a:off x="8947819" y="0"/>
          <a:ext cx="2079510" cy="4796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Inclusividad</a:t>
          </a:r>
          <a:endParaRPr lang="es-AR" sz="2600" kern="1200" dirty="0"/>
        </a:p>
      </dsp:txBody>
      <dsp:txXfrm>
        <a:off x="8947819" y="0"/>
        <a:ext cx="2079510" cy="1439088"/>
      </dsp:txXfrm>
    </dsp:sp>
    <dsp:sp modelId="{4DD73A33-2FB7-4A97-AEC5-E08C783C918B}">
      <dsp:nvSpPr>
        <dsp:cNvPr id="0" name=""/>
        <dsp:cNvSpPr/>
      </dsp:nvSpPr>
      <dsp:spPr>
        <a:xfrm>
          <a:off x="9155770" y="1439088"/>
          <a:ext cx="1663608" cy="3118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Inclusión de las voces de personas y grupos que suelen ser marginalizados de la toma de decisiones</a:t>
          </a:r>
          <a:endParaRPr lang="es-AR" sz="1600" kern="1200" dirty="0"/>
        </a:p>
      </dsp:txBody>
      <dsp:txXfrm>
        <a:off x="9204495" y="1487813"/>
        <a:ext cx="1566158" cy="3020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36C75-1EA3-4D7D-BD54-B3A26AA3ACB3}">
      <dsp:nvSpPr>
        <dsp:cNvPr id="0" name=""/>
        <dsp:cNvSpPr/>
      </dsp:nvSpPr>
      <dsp:spPr>
        <a:xfrm>
          <a:off x="3263509" y="-123463"/>
          <a:ext cx="4370210" cy="4370210"/>
        </a:xfrm>
        <a:prstGeom prst="circularArrow">
          <a:avLst>
            <a:gd name="adj1" fmla="val 4668"/>
            <a:gd name="adj2" fmla="val 272909"/>
            <a:gd name="adj3" fmla="val 12808447"/>
            <a:gd name="adj4" fmla="val 18046563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8055A-AD12-4AF1-9C73-2EE762B00485}">
      <dsp:nvSpPr>
        <dsp:cNvPr id="0" name=""/>
        <dsp:cNvSpPr/>
      </dsp:nvSpPr>
      <dsp:spPr>
        <a:xfrm>
          <a:off x="3985363" y="292"/>
          <a:ext cx="2926501" cy="1463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Aumenta la transparencia y confianza de la ciudadanía en los gobiernos</a:t>
          </a:r>
          <a:endParaRPr lang="es-AR" sz="2000" kern="1200" dirty="0"/>
        </a:p>
      </dsp:txBody>
      <dsp:txXfrm>
        <a:off x="4056793" y="71722"/>
        <a:ext cx="2783641" cy="1320390"/>
      </dsp:txXfrm>
    </dsp:sp>
    <dsp:sp modelId="{A1427C7D-B80B-4A8D-9B3C-3F2AB992D3AA}">
      <dsp:nvSpPr>
        <dsp:cNvPr id="0" name=""/>
        <dsp:cNvSpPr/>
      </dsp:nvSpPr>
      <dsp:spPr>
        <a:xfrm>
          <a:off x="5554559" y="1569488"/>
          <a:ext cx="2926501" cy="1463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Mejora la legitimidad gubernamental</a:t>
          </a:r>
          <a:endParaRPr lang="es-AR" sz="2000" kern="1200" dirty="0"/>
        </a:p>
      </dsp:txBody>
      <dsp:txXfrm>
        <a:off x="5625989" y="1640918"/>
        <a:ext cx="2783641" cy="1320390"/>
      </dsp:txXfrm>
    </dsp:sp>
    <dsp:sp modelId="{EA0FA6B4-A7FA-4654-B6C2-E1B2375E08B3}">
      <dsp:nvSpPr>
        <dsp:cNvPr id="0" name=""/>
        <dsp:cNvSpPr/>
      </dsp:nvSpPr>
      <dsp:spPr>
        <a:xfrm>
          <a:off x="3985363" y="3138684"/>
          <a:ext cx="2926501" cy="1463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Mejora los resultados  y políticas macroeconómicas</a:t>
          </a:r>
          <a:endParaRPr lang="es-AR" sz="2000" kern="1200" dirty="0"/>
        </a:p>
      </dsp:txBody>
      <dsp:txXfrm>
        <a:off x="4056793" y="3210114"/>
        <a:ext cx="2783641" cy="1320390"/>
      </dsp:txXfrm>
    </dsp:sp>
    <dsp:sp modelId="{81B60D20-26AE-47CE-9EC9-5E16BC175EC8}">
      <dsp:nvSpPr>
        <dsp:cNvPr id="0" name=""/>
        <dsp:cNvSpPr/>
      </dsp:nvSpPr>
      <dsp:spPr>
        <a:xfrm>
          <a:off x="2416167" y="1569488"/>
          <a:ext cx="2926501" cy="1463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Aumenta la capacidad, calidad  y frecuencia de la respuesta gubernamental</a:t>
          </a:r>
          <a:endParaRPr lang="es-AR" sz="2000" kern="1200" dirty="0"/>
        </a:p>
      </dsp:txBody>
      <dsp:txXfrm>
        <a:off x="2487597" y="1640918"/>
        <a:ext cx="2783641" cy="1320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14426-D0AD-4D31-8D58-4F09613E6CA4}" type="datetimeFigureOut">
              <a:rPr lang="es-AR" smtClean="0"/>
              <a:pPr/>
              <a:t>11/6/2017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30687-E9F1-4D87-8D29-04ACC90CF32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39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rgbClr val="12A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ap fondo color vertical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81" y="2523066"/>
            <a:ext cx="2829304" cy="17949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8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843" y="-3431"/>
            <a:ext cx="12477843" cy="702229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" name="Imagen 8" descr="inao fondo blanco horizontal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99" y="6009984"/>
            <a:ext cx="2622941" cy="416192"/>
          </a:xfrm>
          <a:prstGeom prst="rect">
            <a:avLst/>
          </a:prstGeom>
        </p:spPr>
      </p:pic>
      <p:pic>
        <p:nvPicPr>
          <p:cNvPr id="10" name="Imagen 9" descr="logo horizontal_CALADO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15" y="5819034"/>
            <a:ext cx="2274324" cy="8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0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516467"/>
            <a:ext cx="12192000" cy="1200397"/>
          </a:xfrm>
          <a:prstGeom prst="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 userDrawn="1"/>
        </p:nvSpPr>
        <p:spPr>
          <a:xfrm>
            <a:off x="0" y="0"/>
            <a:ext cx="12192000" cy="516467"/>
          </a:xfrm>
          <a:prstGeom prst="rect">
            <a:avLst/>
          </a:prstGeom>
          <a:solidFill>
            <a:srgbClr val="12A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inao fondo blanco horizontal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82" y="116957"/>
            <a:ext cx="2217976" cy="351935"/>
          </a:xfrm>
          <a:prstGeom prst="rect">
            <a:avLst/>
          </a:prstGeom>
        </p:spPr>
      </p:pic>
      <p:pic>
        <p:nvPicPr>
          <p:cNvPr id="15" name="Imagen 14" descr="logo horizontal_CALADO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264" y="-56826"/>
            <a:ext cx="1923184" cy="679804"/>
          </a:xfrm>
          <a:prstGeom prst="rect">
            <a:avLst/>
          </a:prstGeom>
        </p:spPr>
      </p:pic>
      <p:sp>
        <p:nvSpPr>
          <p:cNvPr id="16" name="Rectángulo 15"/>
          <p:cNvSpPr/>
          <p:nvPr userDrawn="1"/>
        </p:nvSpPr>
        <p:spPr>
          <a:xfrm>
            <a:off x="990603" y="211776"/>
            <a:ext cx="3564466" cy="20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AR" sz="1000" b="1" dirty="0">
                <a:solidFill>
                  <a:schemeClr val="bg1"/>
                </a:solidFill>
                <a:cs typeface="Calibri"/>
              </a:rPr>
              <a:t>PLAN ESTRATÉGICO DE </a:t>
            </a:r>
            <a:r>
              <a:rPr lang="es-AR" sz="1000" b="1" dirty="0" smtClean="0">
                <a:solidFill>
                  <a:schemeClr val="bg1"/>
                </a:solidFill>
                <a:cs typeface="Calibri"/>
              </a:rPr>
              <a:t>TRANSFORMACIÓN Y </a:t>
            </a:r>
            <a:r>
              <a:rPr lang="es-AR" sz="1000" b="1" dirty="0">
                <a:solidFill>
                  <a:schemeClr val="bg1"/>
                </a:solidFill>
                <a:cs typeface="Calibri"/>
              </a:rPr>
              <a:t>MODERNIZACIÓN</a:t>
            </a:r>
          </a:p>
        </p:txBody>
      </p:sp>
    </p:spTree>
    <p:extLst>
      <p:ext uri="{BB962C8B-B14F-4D97-AF65-F5344CB8AC3E}">
        <p14:creationId xmlns:p14="http://schemas.microsoft.com/office/powerpoint/2010/main" val="165156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Resultado de imagen para icono document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12192000" cy="516467"/>
          </a:xfrm>
          <a:prstGeom prst="rect">
            <a:avLst/>
          </a:prstGeom>
          <a:solidFill>
            <a:srgbClr val="12A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inao fondo blanco horizontal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82" y="116957"/>
            <a:ext cx="2217976" cy="351935"/>
          </a:xfrm>
          <a:prstGeom prst="rect">
            <a:avLst/>
          </a:prstGeom>
        </p:spPr>
      </p:pic>
      <p:pic>
        <p:nvPicPr>
          <p:cNvPr id="6" name="Imagen 5" descr="logo horizontal_CALADO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264" y="-56826"/>
            <a:ext cx="1923184" cy="679804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990603" y="211776"/>
            <a:ext cx="3564466" cy="20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AR" sz="1000" b="1" dirty="0">
                <a:solidFill>
                  <a:schemeClr val="bg1"/>
                </a:solidFill>
                <a:cs typeface="Calibri"/>
              </a:rPr>
              <a:t>PLAN ESTRATÉGICO DE </a:t>
            </a:r>
            <a:r>
              <a:rPr lang="es-AR" sz="1000" b="1" dirty="0" smtClean="0">
                <a:solidFill>
                  <a:schemeClr val="bg1"/>
                </a:solidFill>
                <a:cs typeface="Calibri"/>
              </a:rPr>
              <a:t>TRANSFORMACIÓN Y </a:t>
            </a:r>
            <a:r>
              <a:rPr lang="es-AR" sz="1000" b="1" dirty="0">
                <a:solidFill>
                  <a:schemeClr val="bg1"/>
                </a:solidFill>
                <a:cs typeface="Calibri"/>
              </a:rPr>
              <a:t>MODERNIZACIÓN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4"/>
          <a:srcRect l="12473" r="13777" b="30847"/>
          <a:stretch/>
        </p:blipFill>
        <p:spPr>
          <a:xfrm>
            <a:off x="0" y="516467"/>
            <a:ext cx="12192000" cy="64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0"/>
            <a:ext cx="12192000" cy="6861430"/>
          </a:xfrm>
          <a:prstGeom prst="rect">
            <a:avLst/>
          </a:prstGeom>
        </p:spPr>
      </p:pic>
      <p:grpSp>
        <p:nvGrpSpPr>
          <p:cNvPr id="4" name="Agrupar 3"/>
          <p:cNvGrpSpPr/>
          <p:nvPr userDrawn="1"/>
        </p:nvGrpSpPr>
        <p:grpSpPr>
          <a:xfrm>
            <a:off x="2055876" y="3256646"/>
            <a:ext cx="8080248" cy="515761"/>
            <a:chOff x="1173480" y="3388360"/>
            <a:chExt cx="10027920" cy="64008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" y="3388360"/>
              <a:ext cx="3968496" cy="64008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120" y="3388360"/>
              <a:ext cx="2005584" cy="536448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4152" y="3388360"/>
              <a:ext cx="3127248" cy="536448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14" y="4100992"/>
            <a:ext cx="4366772" cy="3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1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9923966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PARTICIPACIÓN CIUDADANA Y DESARROLLO SOSTENIBLE – Agenda 2030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9" y="1987498"/>
            <a:ext cx="10126413" cy="43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9923966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PARTICIPACIÓN CIUDADANA Y DESARROLLO SOSTENIBLE – ODS 16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4"/>
          <p:cNvSpPr/>
          <p:nvPr/>
        </p:nvSpPr>
        <p:spPr>
          <a:xfrm>
            <a:off x="287166" y="1804183"/>
            <a:ext cx="101641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/>
              <a:t>16.1 Reducir considerablemente todas las formas de violencia y las tasas de mortalidad conexas en todo el mundo. </a:t>
            </a:r>
            <a:endParaRPr lang="es-AR" sz="1600" dirty="0" smtClean="0"/>
          </a:p>
          <a:p>
            <a:r>
              <a:rPr lang="es-AR" sz="1600" dirty="0" smtClean="0"/>
              <a:t>16.2 </a:t>
            </a:r>
            <a:r>
              <a:rPr lang="es-AR" sz="1600" dirty="0"/>
              <a:t>Poner fin al maltrato, la explotación, la trata, la tortura y todas las formas de violencia contra los niños. </a:t>
            </a:r>
            <a:endParaRPr lang="es-AR" sz="1600" dirty="0" smtClean="0"/>
          </a:p>
          <a:p>
            <a:r>
              <a:rPr lang="es-AR" sz="1600" dirty="0" smtClean="0"/>
              <a:t>16.3 </a:t>
            </a:r>
            <a:r>
              <a:rPr lang="es-AR" sz="1600" dirty="0"/>
              <a:t>Promover el estado de derecho en los planos nacional e internacional y garantizar la igualdad de acceso a la justicia para todos. </a:t>
            </a:r>
            <a:endParaRPr lang="es-AR" sz="1600" dirty="0" smtClean="0"/>
          </a:p>
          <a:p>
            <a:r>
              <a:rPr lang="es-AR" sz="1600" dirty="0" smtClean="0"/>
              <a:t>16.4 </a:t>
            </a:r>
            <a:r>
              <a:rPr lang="es-AR" sz="1600" dirty="0"/>
              <a:t>Para 2030, reducir de manera significativa las corrientes financieras y de armas ilícitas, fortalecer la recuperación y devolución de bienes robados y luchar contra todas las formas de delincuencia organizada. </a:t>
            </a:r>
            <a:endParaRPr lang="es-AR" sz="1600" dirty="0" smtClean="0"/>
          </a:p>
          <a:p>
            <a:r>
              <a:rPr lang="es-AR" sz="1600" dirty="0" smtClean="0"/>
              <a:t>16.5 </a:t>
            </a:r>
            <a:r>
              <a:rPr lang="es-AR" sz="1600" dirty="0"/>
              <a:t>Reducir sustancialmente la corrupción y el soborno en todas sus formas. </a:t>
            </a:r>
            <a:endParaRPr lang="es-AR" sz="1600" dirty="0" smtClean="0"/>
          </a:p>
          <a:p>
            <a:r>
              <a:rPr lang="es-AR" sz="1600" dirty="0" smtClean="0"/>
              <a:t>16.6 </a:t>
            </a:r>
            <a:r>
              <a:rPr lang="es-AR" sz="1600" b="1" dirty="0"/>
              <a:t>Crear instituciones eficaces, responsables y transparentes a todos los niveles. </a:t>
            </a:r>
            <a:endParaRPr lang="es-AR" sz="1600" b="1" dirty="0" smtClean="0"/>
          </a:p>
          <a:p>
            <a:r>
              <a:rPr lang="es-AR" sz="1600" dirty="0" smtClean="0"/>
              <a:t>16.7 </a:t>
            </a:r>
            <a:r>
              <a:rPr lang="es-AR" sz="1600" b="1" dirty="0"/>
              <a:t>Garantizar la adopción de decisiones inclusivas, participativas y representativas que respondan a las necesidades a todos los niveles. </a:t>
            </a:r>
            <a:endParaRPr lang="es-AR" sz="1600" b="1" dirty="0" smtClean="0"/>
          </a:p>
          <a:p>
            <a:r>
              <a:rPr lang="es-AR" sz="1600" dirty="0" smtClean="0"/>
              <a:t>16.8 </a:t>
            </a:r>
            <a:r>
              <a:rPr lang="es-AR" sz="1600" dirty="0"/>
              <a:t>Ampliar y fortalecer la participación de los países en desarrollo en las instituciones de gobernanza mundial. </a:t>
            </a:r>
            <a:endParaRPr lang="es-AR" sz="1600" dirty="0" smtClean="0"/>
          </a:p>
          <a:p>
            <a:r>
              <a:rPr lang="es-AR" sz="1600" dirty="0" smtClean="0"/>
              <a:t>16.9 </a:t>
            </a:r>
            <a:r>
              <a:rPr lang="es-AR" sz="1600" dirty="0"/>
              <a:t>Para 2030, proporcionar acceso a una identidad jurídica para todos, en particular mediante el registro de nacimientos. </a:t>
            </a:r>
            <a:endParaRPr lang="es-AR" sz="1600" dirty="0" smtClean="0"/>
          </a:p>
          <a:p>
            <a:r>
              <a:rPr lang="es-AR" sz="1600" dirty="0" smtClean="0"/>
              <a:t>16.10 </a:t>
            </a:r>
            <a:r>
              <a:rPr lang="es-AR" sz="1600" b="1" dirty="0"/>
              <a:t>Garantizar el acceso público a la información y proteger las libertades fundamentales, de conformidad con las leyes nacionales y los acuerdos internacionales. </a:t>
            </a:r>
            <a:endParaRPr lang="es-AR" sz="1600" b="1" dirty="0" smtClean="0"/>
          </a:p>
          <a:p>
            <a:r>
              <a:rPr lang="es-AR" sz="1600" dirty="0" smtClean="0"/>
              <a:t>16.a </a:t>
            </a:r>
            <a:r>
              <a:rPr lang="es-AR" sz="1600" dirty="0"/>
              <a:t>Fortalecer las instituciones nacionales pertinentes, incluso mediante la cooperación internacional, con miras a crear capacidad a todos los niveles, en particular en los países en desarrollo, para prevenir la violencia y combatir el terrorismo y la delincuencia. </a:t>
            </a:r>
            <a:endParaRPr lang="es-AR" sz="1600" dirty="0" smtClean="0"/>
          </a:p>
          <a:p>
            <a:r>
              <a:rPr lang="es-AR" sz="1600" dirty="0" smtClean="0"/>
              <a:t>16.b </a:t>
            </a:r>
            <a:r>
              <a:rPr lang="es-AR" sz="1600" dirty="0"/>
              <a:t>Promover y aplicar leyes y políticas no discriminatorias en favor del desarrollo sostenible.</a:t>
            </a:r>
            <a:endParaRPr lang="es-ES_tradnl" sz="1600" dirty="0" smtClean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66" y="2802799"/>
            <a:ext cx="1741894" cy="22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10082664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PERSPECTIVA DE DERECHOS Y PARTICIPACIÓN CIUDADANA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753229"/>
            <a:ext cx="9658350" cy="433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63259" y="6551940"/>
            <a:ext cx="5085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Fuente: ONU - ODS y Derechos Humanos (2017)</a:t>
            </a:r>
          </a:p>
        </p:txBody>
      </p:sp>
    </p:spTree>
    <p:extLst>
      <p:ext uri="{BB962C8B-B14F-4D97-AF65-F5344CB8AC3E}">
        <p14:creationId xmlns:p14="http://schemas.microsoft.com/office/powerpoint/2010/main" val="28620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10498300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>
                <a:solidFill>
                  <a:srgbClr val="12A9D9"/>
                </a:solidFill>
                <a:latin typeface="Calibri"/>
                <a:cs typeface="Calibri"/>
              </a:rPr>
              <a:t>PARTICIPACIÓN CIUDADANA Y DESARROLLO </a:t>
            </a:r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SOSTENIBLE - ARGENTINA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1072378" y="1993109"/>
            <a:ext cx="102576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Argentina adhirió a la Agenda 2030 en Setiembre de 2015</a:t>
            </a:r>
          </a:p>
          <a:p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Desde marzo de 2016, el </a:t>
            </a:r>
            <a:r>
              <a:rPr lang="es-AR" dirty="0" smtClean="0"/>
              <a:t>Consejo </a:t>
            </a:r>
            <a:r>
              <a:rPr lang="es-AR" dirty="0"/>
              <a:t>Nacional de Coordinación de Políticas Sociales (CNCPS) </a:t>
            </a:r>
            <a:r>
              <a:rPr lang="es-AR" dirty="0" smtClean="0"/>
              <a:t>se desempeña como </a:t>
            </a:r>
            <a:r>
              <a:rPr lang="es-AR" dirty="0"/>
              <a:t>organismo coordinador de la adaptación e implementación de la Agenda 2030 a nivel nacional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Se desarrolló un proceso de adaptación y priorización de las nacionales que se encuentra aún en proceso de revisión</a:t>
            </a:r>
          </a:p>
          <a:p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El cumplimiento de las metas a nivel país requiere de su instalación y adaptación a nivel provincial, que se estructura en 5 etapas: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Institucionalización del proceso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Sensibilización de actores y presentación pública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Definición de las metas provinciales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Institucionalización de las metas provinciales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Seguimiento, monitoreo y rendición de cuentas</a:t>
            </a:r>
            <a:endParaRPr lang="es-ES_tradnl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3259" y="6551940"/>
            <a:ext cx="5085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Fuente: CNCPS (2017)</a:t>
            </a:r>
          </a:p>
        </p:txBody>
      </p:sp>
    </p:spTree>
    <p:extLst>
      <p:ext uri="{BB962C8B-B14F-4D97-AF65-F5344CB8AC3E}">
        <p14:creationId xmlns:p14="http://schemas.microsoft.com/office/powerpoint/2010/main" val="26084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Rectángulo"/>
          <p:cNvSpPr/>
          <p:nvPr/>
        </p:nvSpPr>
        <p:spPr>
          <a:xfrm>
            <a:off x="6177778" y="5276028"/>
            <a:ext cx="5809357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AR" sz="4000" b="1" dirty="0" smtClean="0">
                <a:solidFill>
                  <a:schemeClr val="bg1"/>
                </a:solidFill>
                <a:latin typeface="Calibri"/>
                <a:cs typeface="Calibri"/>
              </a:rPr>
              <a:t>PARTICIPACIÓN CIUDADAN: HACIA DÓNDE VAMOS</a:t>
            </a:r>
          </a:p>
        </p:txBody>
      </p:sp>
    </p:spTree>
    <p:extLst>
      <p:ext uri="{BB962C8B-B14F-4D97-AF65-F5344CB8AC3E}">
        <p14:creationId xmlns:p14="http://schemas.microsoft.com/office/powerpoint/2010/main" val="21075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58142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PARTICIPACIÓN CIUDADANA: TÁCTICAS DIVERSAS PARA UN MISMO FIN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21029840"/>
              </p:ext>
            </p:extLst>
          </p:nvPr>
        </p:nvGraphicFramePr>
        <p:xfrm>
          <a:off x="755703" y="1913677"/>
          <a:ext cx="10980357" cy="447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165229" y="2040396"/>
            <a:ext cx="5614869" cy="748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Todas son tácticas democráticas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382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01732" y="874351"/>
            <a:ext cx="1058142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PARTICIPACIÓN CIUDADANA: TÁCTICAS DIVERSAS PARA UN MISMO FIN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85550206"/>
              </p:ext>
            </p:extLst>
          </p:nvPr>
        </p:nvGraphicFramePr>
        <p:xfrm>
          <a:off x="415635" y="1943904"/>
          <a:ext cx="11078597" cy="477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8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256475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EJES DE LA PARTICIPACIÓN CIUDADANA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17842398"/>
              </p:ext>
            </p:extLst>
          </p:nvPr>
        </p:nvGraphicFramePr>
        <p:xfrm>
          <a:off x="453420" y="1739866"/>
          <a:ext cx="11448893" cy="485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izquierda y arriba"/>
          <p:cNvSpPr/>
          <p:nvPr/>
        </p:nvSpPr>
        <p:spPr>
          <a:xfrm rot="10800000">
            <a:off x="2690297" y="1972383"/>
            <a:ext cx="982415" cy="2388020"/>
          </a:xfrm>
          <a:prstGeom prst="left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Flecha izquierda y arriba"/>
          <p:cNvSpPr/>
          <p:nvPr/>
        </p:nvSpPr>
        <p:spPr>
          <a:xfrm rot="16200000">
            <a:off x="8075312" y="2792947"/>
            <a:ext cx="2333864" cy="921957"/>
          </a:xfrm>
          <a:prstGeom prst="left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izquierda y derecha"/>
          <p:cNvSpPr/>
          <p:nvPr/>
        </p:nvSpPr>
        <p:spPr>
          <a:xfrm>
            <a:off x="4798711" y="5939822"/>
            <a:ext cx="2977468" cy="272053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CuadroTexto"/>
          <p:cNvSpPr txBox="1"/>
          <p:nvPr/>
        </p:nvSpPr>
        <p:spPr>
          <a:xfrm>
            <a:off x="997527" y="6536826"/>
            <a:ext cx="2100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Fuente: </a:t>
            </a:r>
            <a:r>
              <a:rPr lang="es-AR" sz="1200" dirty="0" err="1" smtClean="0"/>
              <a:t>Gigler</a:t>
            </a:r>
            <a:r>
              <a:rPr lang="es-AR" sz="1200" dirty="0" smtClean="0"/>
              <a:t>; </a:t>
            </a:r>
            <a:r>
              <a:rPr lang="es-AR" sz="1200" dirty="0" err="1" smtClean="0"/>
              <a:t>Bailur</a:t>
            </a:r>
            <a:r>
              <a:rPr lang="es-AR" sz="1200" dirty="0" smtClean="0"/>
              <a:t> (2014: 9)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4031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725011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PARTICIPACIÓN CIUDADANA: HACIA QUÉ MODELO QUEREMOS IR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544107649"/>
              </p:ext>
            </p:extLst>
          </p:nvPr>
        </p:nvGraphicFramePr>
        <p:xfrm>
          <a:off x="204040" y="1830549"/>
          <a:ext cx="118191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4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10823252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ESQUEMAS DE PARTICIPACIÓN (EDP) – NIVELES DE INTENSIDAD DE LA COLABORACIÓN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969442" y="1263644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0" y="1745673"/>
            <a:ext cx="10915519" cy="44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63259" y="6551940"/>
            <a:ext cx="5085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Fuente: Prieto, Ramírez Alujas (2014:77)</a:t>
            </a:r>
            <a:endParaRPr lang="es-AR" sz="1200" dirty="0"/>
          </a:p>
        </p:txBody>
      </p:sp>
      <p:sp>
        <p:nvSpPr>
          <p:cNvPr id="6" name="5 Flecha izquierda"/>
          <p:cNvSpPr/>
          <p:nvPr/>
        </p:nvSpPr>
        <p:spPr>
          <a:xfrm>
            <a:off x="10572278" y="2456033"/>
            <a:ext cx="778373" cy="3778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arriba"/>
          <p:cNvSpPr/>
          <p:nvPr/>
        </p:nvSpPr>
        <p:spPr>
          <a:xfrm>
            <a:off x="392965" y="2508932"/>
            <a:ext cx="370294" cy="30757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64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Rectángulo"/>
          <p:cNvSpPr/>
          <p:nvPr/>
        </p:nvSpPr>
        <p:spPr>
          <a:xfrm>
            <a:off x="1748731" y="2171170"/>
            <a:ext cx="10011005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AR" sz="3200" dirty="0" smtClean="0">
                <a:solidFill>
                  <a:schemeClr val="bg1"/>
                </a:solidFill>
                <a:latin typeface="Calibri"/>
                <a:cs typeface="Calibri"/>
              </a:rPr>
              <a:t>PLAN ESTRATÉGICO </a:t>
            </a:r>
            <a:r>
              <a:rPr lang="es-AR" sz="4000" b="1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s-AR" sz="4000" b="1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s-AR" sz="4000" b="1" dirty="0" smtClean="0">
                <a:solidFill>
                  <a:schemeClr val="bg1"/>
                </a:solidFill>
                <a:latin typeface="Calibri"/>
                <a:cs typeface="Calibri"/>
              </a:rPr>
              <a:t>DE TRANSFORMACIÓN </a:t>
            </a:r>
          </a:p>
          <a:p>
            <a:pPr>
              <a:lnSpc>
                <a:spcPct val="80000"/>
              </a:lnSpc>
            </a:pPr>
            <a:r>
              <a:rPr lang="es-AR" sz="4000" b="1" dirty="0" smtClean="0">
                <a:solidFill>
                  <a:schemeClr val="bg1"/>
                </a:solidFill>
                <a:latin typeface="Calibri"/>
                <a:cs typeface="Calibri"/>
              </a:rPr>
              <a:t>Y MODERNIZACIÓN</a:t>
            </a:r>
          </a:p>
          <a:p>
            <a:pPr>
              <a:lnSpc>
                <a:spcPct val="80000"/>
              </a:lnSpc>
            </a:pPr>
            <a:endParaRPr lang="es-AR" sz="4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s-AR" sz="2800" dirty="0" smtClean="0">
                <a:solidFill>
                  <a:schemeClr val="bg1"/>
                </a:solidFill>
                <a:latin typeface="Calibri"/>
                <a:cs typeface="Calibri"/>
              </a:rPr>
              <a:t>Encuentro de Trabajo APN</a:t>
            </a:r>
          </a:p>
          <a:p>
            <a:pPr>
              <a:lnSpc>
                <a:spcPct val="80000"/>
              </a:lnSpc>
            </a:pPr>
            <a:r>
              <a:rPr lang="es-AR" sz="2800" dirty="0" smtClean="0">
                <a:solidFill>
                  <a:schemeClr val="bg1"/>
                </a:solidFill>
                <a:latin typeface="Calibri"/>
                <a:cs typeface="Calibri"/>
              </a:rPr>
              <a:t>30 de marzo </a:t>
            </a:r>
            <a:endParaRPr lang="es-AR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1625601" y="2221483"/>
            <a:ext cx="7146" cy="265481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9923966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   CLASIFICACIÓN DE MECANISMOS DE PARTICIPACIÓN CIUDADANA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00852"/>
              </p:ext>
            </p:extLst>
          </p:nvPr>
        </p:nvGraphicFramePr>
        <p:xfrm>
          <a:off x="551662" y="1726293"/>
          <a:ext cx="11275084" cy="509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8771"/>
                <a:gridCol w="2818771"/>
                <a:gridCol w="2818771"/>
                <a:gridCol w="2818771"/>
              </a:tblGrid>
              <a:tr h="775070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solidFill>
                            <a:schemeClr val="tx1"/>
                          </a:solidFill>
                        </a:rPr>
                        <a:t>Empoderamiento</a:t>
                      </a:r>
                      <a:r>
                        <a:rPr lang="es-AR" sz="16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s-AR" sz="1600" b="0" u="none" strike="noStrike" kern="1200" baseline="0" dirty="0" smtClean="0">
                          <a:solidFill>
                            <a:schemeClr val="tx1"/>
                          </a:solidFill>
                        </a:rPr>
                        <a:t>mecanismos sostenibles de participación ciudadana</a:t>
                      </a:r>
                      <a:endParaRPr lang="es-A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u="none" strike="noStrike" kern="1200" baseline="0" dirty="0" smtClean="0">
                          <a:solidFill>
                            <a:schemeClr val="tx1"/>
                          </a:solidFill>
                        </a:rPr>
                        <a:t>• Comités de usuarios/de gestión </a:t>
                      </a:r>
                      <a:endParaRPr lang="es-AR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u="none" strike="noStrike" kern="1200" baseline="0" dirty="0" smtClean="0">
                          <a:solidFill>
                            <a:schemeClr val="tx1"/>
                          </a:solidFill>
                        </a:rPr>
                        <a:t>• Gestión comunitaria </a:t>
                      </a:r>
                    </a:p>
                    <a:p>
                      <a:r>
                        <a:rPr lang="es-AR" sz="1600" b="0" u="none" strike="noStrike" kern="1200" baseline="0" dirty="0" smtClean="0">
                          <a:solidFill>
                            <a:schemeClr val="tx1"/>
                          </a:solidFill>
                        </a:rPr>
                        <a:t>• Supervisión de adquisiciones </a:t>
                      </a:r>
                    </a:p>
                    <a:p>
                      <a:endParaRPr lang="es-A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0" u="none" strike="noStrike" kern="1200" baseline="0" dirty="0" smtClean="0">
                          <a:solidFill>
                            <a:schemeClr val="tx1"/>
                          </a:solidFill>
                        </a:rPr>
                        <a:t>• Evaluación presupuestaria independiente </a:t>
                      </a:r>
                    </a:p>
                    <a:p>
                      <a:endParaRPr lang="es-A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3752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solidFill>
                            <a:schemeClr val="tx1"/>
                          </a:solidFill>
                        </a:rPr>
                        <a:t>Colaboración</a:t>
                      </a:r>
                      <a:r>
                        <a:rPr lang="es-AR" sz="16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participación de la ciudadanía en todo el proceso de toma de decisiones o en algunas de sus etapas</a:t>
                      </a:r>
                      <a:endParaRPr lang="es-A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Planificación/ elaboración del presupuesto participativas </a:t>
                      </a:r>
                      <a:endParaRPr lang="es-AR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Contratación comunitaria </a:t>
                      </a:r>
                    </a:p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“Consejos de administración” de ciudadanos/usuarios </a:t>
                      </a:r>
                    </a:p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Supervisión de insumos </a:t>
                      </a:r>
                      <a:endParaRPr lang="es-AR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Seguimiento comunitario </a:t>
                      </a:r>
                    </a:p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Tarjeta de calificación de los ciudadanos </a:t>
                      </a:r>
                    </a:p>
                    <a:p>
                      <a:endParaRPr lang="es-A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20895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solidFill>
                            <a:schemeClr val="tx1"/>
                          </a:solidFill>
                        </a:rPr>
                        <a:t>Consulta</a:t>
                      </a:r>
                      <a:r>
                        <a:rPr lang="es-AR" sz="16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comentarios de los ciudadanos sobre análisis, alternativas, soluciones</a:t>
                      </a:r>
                      <a:endParaRPr lang="es-A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Grupos de discusión </a:t>
                      </a:r>
                    </a:p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Encuestas de satisfacción ciudadana </a:t>
                      </a:r>
                    </a:p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Diseño de mecanismos de atención de reclamaciones </a:t>
                      </a:r>
                      <a:endParaRPr lang="es-AR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Supervisión / Tarjeta de calificación comunitaria </a:t>
                      </a:r>
                    </a:p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Mecanismos de atención de reclamaciones </a:t>
                      </a:r>
                    </a:p>
                    <a:p>
                      <a:endParaRPr lang="es-A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Encuestas de satisfacción ciudadana </a:t>
                      </a:r>
                    </a:p>
                    <a:p>
                      <a:endParaRPr lang="es-A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8038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solidFill>
                            <a:schemeClr val="tx1"/>
                          </a:solidFill>
                        </a:rPr>
                        <a:t>Información</a:t>
                      </a:r>
                      <a:r>
                        <a:rPr lang="es-AR" sz="16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datos sobre cuestiones, alternativas, soluciones</a:t>
                      </a:r>
                      <a:endParaRPr lang="es-A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Publicación de la nota sobre la idea del proyecto </a:t>
                      </a:r>
                    </a:p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Sitio web </a:t>
                      </a:r>
                    </a:p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Campañas de información </a:t>
                      </a:r>
                    </a:p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Estatuto de ciudadanía </a:t>
                      </a:r>
                      <a:endParaRPr lang="es-AR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Publicación del informe sobre el estado de la ejecución </a:t>
                      </a:r>
                    </a:p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Campaña de capacitación presupuestaria </a:t>
                      </a:r>
                    </a:p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Presentación pública de informes </a:t>
                      </a:r>
                      <a:endParaRPr lang="es-AR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Publicación del informe final de ejecución </a:t>
                      </a:r>
                    </a:p>
                    <a:p>
                      <a:r>
                        <a:rPr lang="es-AR" sz="1600" u="none" strike="noStrike" kern="1200" baseline="0" dirty="0" smtClean="0">
                          <a:solidFill>
                            <a:schemeClr val="tx1"/>
                          </a:solidFill>
                        </a:rPr>
                        <a:t>• Publicación de auditorías </a:t>
                      </a:r>
                    </a:p>
                    <a:p>
                      <a:endParaRPr lang="es-A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2322">
                <a:tc>
                  <a:txBody>
                    <a:bodyPr/>
                    <a:lstStyle/>
                    <a:p>
                      <a:endParaRPr lang="es-A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i="1" dirty="0" smtClean="0">
                          <a:solidFill>
                            <a:schemeClr val="tx1"/>
                          </a:solidFill>
                        </a:rPr>
                        <a:t>Diseño</a:t>
                      </a:r>
                      <a:endParaRPr lang="es-AR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i="1" dirty="0" smtClean="0">
                          <a:solidFill>
                            <a:schemeClr val="tx1"/>
                          </a:solidFill>
                        </a:rPr>
                        <a:t>Implementación</a:t>
                      </a:r>
                      <a:endParaRPr lang="es-AR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i="1" dirty="0" smtClean="0">
                          <a:solidFill>
                            <a:schemeClr val="tx1"/>
                          </a:solidFill>
                        </a:rPr>
                        <a:t>Evaluación</a:t>
                      </a:r>
                      <a:endParaRPr lang="es-AR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3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Rectángulo"/>
          <p:cNvSpPr/>
          <p:nvPr/>
        </p:nvSpPr>
        <p:spPr>
          <a:xfrm>
            <a:off x="6132435" y="5284617"/>
            <a:ext cx="5809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AR" sz="4000" b="1" dirty="0" smtClean="0">
                <a:solidFill>
                  <a:schemeClr val="bg1"/>
                </a:solidFill>
                <a:latin typeface="Calibri"/>
                <a:cs typeface="Calibri"/>
              </a:rPr>
              <a:t>PARLAMENTO ABIERTO Y PARTICIPACIÓN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7059748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PRINCIPIOS DE PARLAMENTO ABIERTO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07557281"/>
              </p:ext>
            </p:extLst>
          </p:nvPr>
        </p:nvGraphicFramePr>
        <p:xfrm>
          <a:off x="699910" y="1851378"/>
          <a:ext cx="11040533" cy="425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8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7059748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PARLAMENTO ABIERTO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93982383"/>
              </p:ext>
            </p:extLst>
          </p:nvPr>
        </p:nvGraphicFramePr>
        <p:xfrm>
          <a:off x="304800" y="1851378"/>
          <a:ext cx="11638844" cy="470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0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7059748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PARLAMENTO ABIERTO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9340891"/>
              </p:ext>
            </p:extLst>
          </p:nvPr>
        </p:nvGraphicFramePr>
        <p:xfrm>
          <a:off x="113355" y="2047954"/>
          <a:ext cx="11830289" cy="490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4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7059748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PARLAMENTO ABIERTO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08891300"/>
              </p:ext>
            </p:extLst>
          </p:nvPr>
        </p:nvGraphicFramePr>
        <p:xfrm>
          <a:off x="304800" y="1851378"/>
          <a:ext cx="11638844" cy="510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3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7059748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PARLAMENTO ABIERTO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10212173"/>
              </p:ext>
            </p:extLst>
          </p:nvPr>
        </p:nvGraphicFramePr>
        <p:xfrm>
          <a:off x="304800" y="1851378"/>
          <a:ext cx="11638844" cy="510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76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Rectángulo"/>
          <p:cNvSpPr/>
          <p:nvPr/>
        </p:nvSpPr>
        <p:spPr>
          <a:xfrm>
            <a:off x="6132435" y="5284617"/>
            <a:ext cx="5809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4000" b="1" dirty="0" smtClean="0">
                <a:solidFill>
                  <a:prstClr val="white"/>
                </a:solidFill>
                <a:cs typeface="Calibri"/>
              </a:rPr>
              <a:t>HERRAMIENTAS DE PARTICIPACIÓN CIUDADANA</a:t>
            </a:r>
            <a:endParaRPr lang="es-AR" sz="4000" b="1" dirty="0" smtClean="0">
              <a:solidFill>
                <a:prstClr val="whit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7059748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12A9D9"/>
                </a:solidFill>
                <a:latin typeface="Calibri"/>
                <a:cs typeface="Calibri"/>
              </a:rPr>
              <a:t>HERRAMIENTAS DE PARTICIPACIÓN CIUDADANA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592177615"/>
              </p:ext>
            </p:extLst>
          </p:nvPr>
        </p:nvGraphicFramePr>
        <p:xfrm>
          <a:off x="304800" y="1851378"/>
          <a:ext cx="11638844" cy="510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2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12A9D9"/>
                </a:solidFill>
                <a:latin typeface="Calibri"/>
                <a:cs typeface="Calibri"/>
              </a:rPr>
              <a:t> INFORMACIÓN PÚBLICA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01732" y="3693439"/>
            <a:ext cx="10257610" cy="1969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prstClr val="white"/>
                </a:solidFill>
              </a:rPr>
              <a:t>¨…La información pertenece a las personas, la información no es propiedad del Estado y el acceso a ella no se debe a una gracia o favor del gobierno…¨</a:t>
            </a:r>
          </a:p>
          <a:p>
            <a:pPr algn="ctr"/>
            <a:endParaRPr lang="es-ES" sz="2800" dirty="0">
              <a:solidFill>
                <a:prstClr val="white"/>
              </a:solidFill>
            </a:endParaRPr>
          </a:p>
          <a:p>
            <a:r>
              <a:rPr lang="es-ES_tradnl" sz="1000" dirty="0">
                <a:solidFill>
                  <a:prstClr val="white"/>
                </a:solidFill>
              </a:rPr>
              <a:t>(CIDH, 2002: párrafo 282)</a:t>
            </a:r>
            <a:endParaRPr lang="es-ES_tradnl" sz="1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3" y="874351"/>
            <a:ext cx="7059748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>
                <a:solidFill>
                  <a:srgbClr val="12A9D9"/>
                </a:solidFill>
                <a:latin typeface="Calibri"/>
                <a:cs typeface="Calibri"/>
              </a:rPr>
              <a:t>Un INAP de excelencia académica</a:t>
            </a: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1072378" y="1993109"/>
            <a:ext cx="102576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err="1"/>
              <a:t>Lorem</a:t>
            </a:r>
            <a:r>
              <a:rPr lang="es-ES_tradnl" b="1" dirty="0"/>
              <a:t> </a:t>
            </a:r>
            <a:r>
              <a:rPr lang="es-ES_tradnl" b="1" dirty="0" err="1"/>
              <a:t>Ipsum</a:t>
            </a:r>
            <a:r>
              <a:rPr lang="es-ES_tradnl" dirty="0"/>
              <a:t> es simplemente el texto de relleno de las imprentas y archivos de texto. </a:t>
            </a:r>
            <a:r>
              <a:rPr lang="es-ES_tradnl" dirty="0" err="1"/>
              <a:t>Lorem</a:t>
            </a:r>
            <a:r>
              <a:rPr lang="es-ES_tradnl" dirty="0"/>
              <a:t> </a:t>
            </a:r>
            <a:r>
              <a:rPr lang="es-ES_tradnl" dirty="0" err="1"/>
              <a:t>Ipsum</a:t>
            </a:r>
            <a:r>
              <a:rPr lang="es-ES_tradnl" dirty="0"/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_tradnl" dirty="0" err="1"/>
              <a:t>especimen</a:t>
            </a:r>
            <a:r>
              <a:rPr lang="es-ES_tradnl" dirty="0"/>
              <a:t>. No sólo sobrevivió 500 años, sino que </a:t>
            </a:r>
            <a:r>
              <a:rPr lang="es-ES_tradnl" dirty="0" err="1"/>
              <a:t>tambien</a:t>
            </a:r>
            <a:r>
              <a:rPr lang="es-ES_tradnl" dirty="0"/>
              <a:t> ingresó como texto de relleno en documentos electrónicos, quedando esencialmente igual al original. Fue popularizado en los 60s con la creación de las hojas "</a:t>
            </a:r>
            <a:r>
              <a:rPr lang="es-ES_tradnl" dirty="0" err="1"/>
              <a:t>Letraset</a:t>
            </a:r>
            <a:r>
              <a:rPr lang="es-ES_tradnl" dirty="0"/>
              <a:t>", las cuales </a:t>
            </a:r>
            <a:r>
              <a:rPr lang="es-ES_tradnl" dirty="0" err="1"/>
              <a:t>contenian</a:t>
            </a:r>
            <a:r>
              <a:rPr lang="es-ES_tradnl" dirty="0"/>
              <a:t> pasajes de </a:t>
            </a:r>
            <a:r>
              <a:rPr lang="es-ES_tradnl" dirty="0" err="1"/>
              <a:t>Lorem</a:t>
            </a:r>
            <a:r>
              <a:rPr lang="es-ES_tradnl" dirty="0"/>
              <a:t> </a:t>
            </a:r>
            <a:r>
              <a:rPr lang="es-ES_tradnl" dirty="0" err="1"/>
              <a:t>Ipsum</a:t>
            </a:r>
            <a:r>
              <a:rPr lang="es-ES_tradnl" dirty="0"/>
              <a:t>, y más recientemente con software de autoedición, como por ejemplo </a:t>
            </a:r>
            <a:r>
              <a:rPr lang="es-ES_tradnl" dirty="0" err="1"/>
              <a:t>Aldus</a:t>
            </a:r>
            <a:r>
              <a:rPr lang="es-ES_tradnl" dirty="0"/>
              <a:t> PageMaker, el cual incluye versiones de </a:t>
            </a:r>
            <a:r>
              <a:rPr lang="es-ES_tradnl" dirty="0" err="1"/>
              <a:t>Lorem</a:t>
            </a:r>
            <a:r>
              <a:rPr lang="es-ES_tradnl" dirty="0"/>
              <a:t> </a:t>
            </a:r>
            <a:r>
              <a:rPr lang="es-ES_tradnl" dirty="0" err="1"/>
              <a:t>Ipsum</a:t>
            </a:r>
            <a:r>
              <a:rPr lang="es-ES_tradnl" dirty="0" smtClean="0"/>
              <a:t>.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A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FORMATO TEXTO</a:t>
            </a:r>
          </a:p>
          <a:p>
            <a:endParaRPr lang="es-A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A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TÍTULO</a:t>
            </a:r>
            <a:r>
              <a:rPr lang="es-A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formato título</a:t>
            </a:r>
          </a:p>
          <a:p>
            <a:r>
              <a:rPr lang="es-AR" sz="3600" b="1" dirty="0" smtClean="0">
                <a:solidFill>
                  <a:srgbClr val="00B0F0"/>
                </a:solidFill>
              </a:rPr>
              <a:t>TÍTULO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formato título azul</a:t>
            </a:r>
          </a:p>
          <a:p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SUBTÍTULO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formato bajada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12A9D9"/>
                </a:solidFill>
                <a:latin typeface="Calibri"/>
                <a:cs typeface="Calibri"/>
              </a:rPr>
              <a:t> ¿QUÉ ES EL DERECHO DE ACCESO A LA INFORMACIÓN PÚBLICA?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01732" y="3693439"/>
            <a:ext cx="10257610" cy="2831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AR" sz="2800" dirty="0" smtClean="0"/>
              <a:t>¨Es </a:t>
            </a:r>
            <a:r>
              <a:rPr lang="es-AR" sz="2800" dirty="0"/>
              <a:t>el derecho que tenemos todos, como ciudadanos y ciudadanas, de acceder a la información vinculada a la actividad del Estado (ya sea nacional, provincial o municipal), referida a un acto concreto, y a todas las demás actividades que se encuentran asociadas a ese acto o esa decisión</a:t>
            </a:r>
            <a:r>
              <a:rPr lang="es-AR" sz="2800" dirty="0" smtClean="0"/>
              <a:t>.¨</a:t>
            </a:r>
            <a:endParaRPr lang="es-ES" sz="2800" dirty="0" smtClean="0">
              <a:solidFill>
                <a:prstClr val="white"/>
              </a:solidFill>
            </a:endParaRPr>
          </a:p>
          <a:p>
            <a:pPr algn="ctr"/>
            <a:endParaRPr lang="es-ES" sz="2800" dirty="0">
              <a:solidFill>
                <a:prstClr val="white"/>
              </a:solidFill>
            </a:endParaRPr>
          </a:p>
          <a:p>
            <a:r>
              <a:rPr lang="es-ES_tradnl" sz="1000" dirty="0" smtClean="0">
                <a:solidFill>
                  <a:prstClr val="white"/>
                </a:solidFill>
              </a:rPr>
              <a:t>Fuente: Poder Ciudadano</a:t>
            </a:r>
          </a:p>
        </p:txBody>
      </p:sp>
    </p:spTree>
    <p:extLst>
      <p:ext uri="{BB962C8B-B14F-4D97-AF65-F5344CB8AC3E}">
        <p14:creationId xmlns:p14="http://schemas.microsoft.com/office/powerpoint/2010/main" val="2993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34463403"/>
              </p:ext>
            </p:extLst>
          </p:nvPr>
        </p:nvGraphicFramePr>
        <p:xfrm>
          <a:off x="2161308" y="1822993"/>
          <a:ext cx="8131359" cy="499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12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56619260"/>
              </p:ext>
            </p:extLst>
          </p:nvPr>
        </p:nvGraphicFramePr>
        <p:xfrm>
          <a:off x="2289779" y="1785207"/>
          <a:ext cx="7908006" cy="491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632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12A9D9"/>
                </a:solidFill>
                <a:latin typeface="Calibri"/>
                <a:cs typeface="Calibri"/>
              </a:rPr>
              <a:t> GOBIERNO ABIERTO Y ACCESO A LA INFORMACIÓN PÚBLICA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20" y="1697338"/>
            <a:ext cx="9841534" cy="51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6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12A9D9"/>
                </a:solidFill>
                <a:latin typeface="Calibri"/>
                <a:cs typeface="Calibri"/>
              </a:rPr>
              <a:t> AUDIENCIA PÚBLICA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01732" y="3693439"/>
            <a:ext cx="10257610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prstClr val="white"/>
                </a:solidFill>
              </a:rPr>
              <a:t>Espacio formal en un proceso de toma de decisión en el que participan la ciudadanía, funcionarios y expertos </a:t>
            </a:r>
          </a:p>
          <a:p>
            <a:pPr algn="ctr"/>
            <a:endParaRPr lang="es-E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12A9D9"/>
                </a:solidFill>
                <a:latin typeface="Calibri"/>
                <a:cs typeface="Calibri"/>
              </a:rPr>
              <a:t> PRINCIPIOS DE LA AUDIENCIA PÚBLICA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53652407"/>
              </p:ext>
            </p:extLst>
          </p:nvPr>
        </p:nvGraphicFramePr>
        <p:xfrm>
          <a:off x="2516488" y="1896813"/>
          <a:ext cx="7643511" cy="42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37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12A9D9"/>
                </a:solidFill>
                <a:latin typeface="Calibri"/>
                <a:cs typeface="Calibri"/>
              </a:rPr>
              <a:t> TIPOS AUDIENCIA PÚBLICA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57084924"/>
              </p:ext>
            </p:extLst>
          </p:nvPr>
        </p:nvGraphicFramePr>
        <p:xfrm>
          <a:off x="2516488" y="1896813"/>
          <a:ext cx="7643511" cy="42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4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12A9D9"/>
                </a:solidFill>
                <a:latin typeface="Calibri"/>
                <a:cs typeface="Calibri"/>
              </a:rPr>
              <a:t> CARACTERÍSTICAS DE LA AUDIENCIA PÚBLICA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42419948"/>
              </p:ext>
            </p:extLst>
          </p:nvPr>
        </p:nvGraphicFramePr>
        <p:xfrm>
          <a:off x="2123524" y="1813686"/>
          <a:ext cx="8036476" cy="4324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12A9D9"/>
                </a:solidFill>
                <a:latin typeface="Calibri"/>
                <a:cs typeface="Calibri"/>
              </a:rPr>
              <a:t> UTILIDAD DE LA AUDIENCIA PÚBLICA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97521" y="2841441"/>
            <a:ext cx="9040490" cy="1390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Permite el diálogo  respecto a un tema de interés público </a:t>
            </a:r>
            <a:endParaRPr lang="es-A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21" y="4573601"/>
            <a:ext cx="9053512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12A9D9"/>
                </a:solidFill>
                <a:latin typeface="Calibri"/>
                <a:cs typeface="Calibri"/>
              </a:rPr>
              <a:t> Marco Normativo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42597761"/>
              </p:ext>
            </p:extLst>
          </p:nvPr>
        </p:nvGraphicFramePr>
        <p:xfrm>
          <a:off x="2297336" y="1919484"/>
          <a:ext cx="7862664" cy="4218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Rectángulo"/>
          <p:cNvSpPr/>
          <p:nvPr/>
        </p:nvSpPr>
        <p:spPr>
          <a:xfrm>
            <a:off x="6177778" y="5276028"/>
            <a:ext cx="5809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AR" sz="4000" b="1" dirty="0" smtClean="0">
                <a:solidFill>
                  <a:schemeClr val="bg1"/>
                </a:solidFill>
                <a:latin typeface="Calibri"/>
                <a:cs typeface="Calibri"/>
              </a:rPr>
              <a:t>PARTICIPACIÓN CIUDADAN: DEFINCIONES BÁSICAS</a:t>
            </a:r>
          </a:p>
        </p:txBody>
      </p:sp>
    </p:spTree>
    <p:extLst>
      <p:ext uri="{BB962C8B-B14F-4D97-AF65-F5344CB8AC3E}">
        <p14:creationId xmlns:p14="http://schemas.microsoft.com/office/powerpoint/2010/main" val="12452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PARTICIPACIÓN CIUDADANA: VOZ Y RESPUESTA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1101732" y="3693439"/>
            <a:ext cx="10257610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dirty="0"/>
              <a:t>Proceso de involucramiento de las personas en la toma de decisiones respecto de los bienes públicos que se destinan para la garantía y goce de los derechos reconocidos en un determinado territorio.</a:t>
            </a:r>
            <a:endParaRPr lang="es-ES_tradnl" sz="2800" dirty="0" smtClean="0"/>
          </a:p>
        </p:txBody>
      </p:sp>
    </p:spTree>
    <p:extLst>
      <p:ext uri="{BB962C8B-B14F-4D97-AF65-F5344CB8AC3E}">
        <p14:creationId xmlns:p14="http://schemas.microsoft.com/office/powerpoint/2010/main" val="31989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PARTICIPACIÓN CIUDADANA: VOZ Y RESPUESTA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5229" y="1131353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994692934"/>
              </p:ext>
            </p:extLst>
          </p:nvPr>
        </p:nvGraphicFramePr>
        <p:xfrm>
          <a:off x="940052" y="1964827"/>
          <a:ext cx="10678075" cy="4808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2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PARTICIPACIÓN CIUDADANA: CONCEPTOS CENTRALES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969441" y="1143557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78176442"/>
              </p:ext>
            </p:extLst>
          </p:nvPr>
        </p:nvGraphicFramePr>
        <p:xfrm>
          <a:off x="506321" y="1815436"/>
          <a:ext cx="11033256" cy="479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4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01732" y="874351"/>
            <a:ext cx="10354717" cy="618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600" b="1" dirty="0" smtClean="0">
                <a:solidFill>
                  <a:srgbClr val="12A9D9"/>
                </a:solidFill>
                <a:latin typeface="Calibri"/>
                <a:cs typeface="Calibri"/>
              </a:rPr>
              <a:t>PARTICIPACIÓN CIUDADANA: IMPACTO Y APORTES</a:t>
            </a:r>
            <a:endParaRPr lang="es-AR" sz="3600" b="1" dirty="0">
              <a:solidFill>
                <a:srgbClr val="12A9D9"/>
              </a:solidFill>
              <a:latin typeface="Calibri"/>
              <a:cs typeface="Calibri"/>
            </a:endParaRPr>
          </a:p>
        </p:txBody>
      </p:sp>
      <p:sp>
        <p:nvSpPr>
          <p:cNvPr id="3" name="Elipse 3"/>
          <p:cNvSpPr/>
          <p:nvPr/>
        </p:nvSpPr>
        <p:spPr>
          <a:xfrm>
            <a:off x="969441" y="1143557"/>
            <a:ext cx="132291" cy="13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77334536"/>
              </p:ext>
            </p:extLst>
          </p:nvPr>
        </p:nvGraphicFramePr>
        <p:xfrm>
          <a:off x="438307" y="1881699"/>
          <a:ext cx="10897229" cy="460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81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Rectángulo"/>
          <p:cNvSpPr/>
          <p:nvPr/>
        </p:nvSpPr>
        <p:spPr>
          <a:xfrm>
            <a:off x="5845269" y="4774451"/>
            <a:ext cx="58093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AR" sz="4000" b="1" dirty="0" smtClean="0">
                <a:solidFill>
                  <a:schemeClr val="bg1"/>
                </a:solidFill>
                <a:latin typeface="Calibri"/>
                <a:cs typeface="Calibri"/>
              </a:rPr>
              <a:t>LA AGENDA DE DESARROLLO Y LA PARTICIPACIÓN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41727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1760</Words>
  <Application>Microsoft Office PowerPoint</Application>
  <PresentationFormat>Personalizado</PresentationFormat>
  <Paragraphs>277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Bellomo</dc:creator>
  <cp:lastModifiedBy>Emilia Berazategui</cp:lastModifiedBy>
  <cp:revision>183</cp:revision>
  <cp:lastPrinted>2017-03-06T21:51:29Z</cp:lastPrinted>
  <dcterms:created xsi:type="dcterms:W3CDTF">2017-03-03T19:50:15Z</dcterms:created>
  <dcterms:modified xsi:type="dcterms:W3CDTF">2017-06-12T01:23:55Z</dcterms:modified>
</cp:coreProperties>
</file>